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94" r:id="rId2"/>
    <p:sldId id="306" r:id="rId3"/>
    <p:sldId id="307" r:id="rId4"/>
    <p:sldId id="309" r:id="rId5"/>
    <p:sldId id="308" r:id="rId6"/>
    <p:sldId id="297" r:id="rId7"/>
    <p:sldId id="312" r:id="rId8"/>
    <p:sldId id="310" r:id="rId9"/>
    <p:sldId id="318" r:id="rId10"/>
    <p:sldId id="313" r:id="rId11"/>
    <p:sldId id="311" r:id="rId12"/>
    <p:sldId id="314" r:id="rId13"/>
    <p:sldId id="315" r:id="rId14"/>
    <p:sldId id="316" r:id="rId15"/>
    <p:sldId id="317" r:id="rId16"/>
    <p:sldId id="319" r:id="rId17"/>
    <p:sldId id="320" r:id="rId1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吾翰" initials="吾翰" lastIdx="4" clrIdx="0">
    <p:extLst>
      <p:ext uri="{19B8F6BF-5375-455C-9EA6-DF929625EA0E}">
        <p15:presenceInfo xmlns:p15="http://schemas.microsoft.com/office/powerpoint/2012/main" userId="吾翰" providerId="None"/>
      </p:ext>
    </p:extLst>
  </p:cmAuthor>
  <p:cmAuthor id="2" name="秉諺 余" initials="秉諺" lastIdx="1" clrIdx="1">
    <p:extLst>
      <p:ext uri="{19B8F6BF-5375-455C-9EA6-DF929625EA0E}">
        <p15:presenceInfo xmlns:p15="http://schemas.microsoft.com/office/powerpoint/2012/main" userId="1425b0ea441ef6f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000" autoAdjust="0"/>
  </p:normalViewPr>
  <p:slideViewPr>
    <p:cSldViewPr snapToGrid="0">
      <p:cViewPr varScale="1">
        <p:scale>
          <a:sx n="105" d="100"/>
          <a:sy n="105" d="100"/>
        </p:scale>
        <p:origin x="83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A153C9-7F4A-42D6-AF40-11F47564E9FA}"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zh-TW" altLang="en-US"/>
        </a:p>
      </dgm:t>
    </dgm:pt>
    <dgm:pt modelId="{5256056F-CDC5-4CC0-A987-60A8748D1540}">
      <dgm:prSet phldrT="[文字]" custT="1"/>
      <dgm:spPr/>
      <dgm:t>
        <a:bodyPr/>
        <a:lstStyle/>
        <a:p>
          <a:r>
            <a:rPr lang="en-US" sz="2400" b="0" i="0" dirty="0"/>
            <a:t>Train Accuracy: 0.9474</a:t>
          </a:r>
          <a:endParaRPr lang="zh-TW" altLang="en-US" sz="2400" dirty="0"/>
        </a:p>
      </dgm:t>
    </dgm:pt>
    <dgm:pt modelId="{9C323039-E9E5-433C-A3F8-3CECD16CFC39}" type="parTrans" cxnId="{3769E8F7-FC4A-447F-AC8D-06E19EE656C9}">
      <dgm:prSet/>
      <dgm:spPr/>
      <dgm:t>
        <a:bodyPr/>
        <a:lstStyle/>
        <a:p>
          <a:endParaRPr lang="zh-TW" altLang="en-US"/>
        </a:p>
      </dgm:t>
    </dgm:pt>
    <dgm:pt modelId="{F3093706-80BD-4DA8-9D11-5076A6128183}" type="sibTrans" cxnId="{3769E8F7-FC4A-447F-AC8D-06E19EE656C9}">
      <dgm:prSet/>
      <dgm:spPr/>
      <dgm:t>
        <a:bodyPr/>
        <a:lstStyle/>
        <a:p>
          <a:endParaRPr lang="zh-TW" altLang="en-US"/>
        </a:p>
      </dgm:t>
    </dgm:pt>
    <dgm:pt modelId="{AFB472B1-7ABD-44D0-8246-16DBE21FF9C3}">
      <dgm:prSet phldrT="[文字]" custT="1"/>
      <dgm:spPr/>
      <dgm:t>
        <a:bodyPr/>
        <a:lstStyle/>
        <a:p>
          <a:r>
            <a:rPr lang="en-US" sz="2400" b="0" i="0" dirty="0"/>
            <a:t>Validation Accuracy: 0.8666</a:t>
          </a:r>
          <a:endParaRPr lang="zh-TW" altLang="en-US" sz="2400" dirty="0"/>
        </a:p>
      </dgm:t>
    </dgm:pt>
    <dgm:pt modelId="{E5F0C069-EAEE-426F-9887-5319ACC71726}" type="parTrans" cxnId="{6FD6AD56-43FC-433A-A448-317512EEDB1A}">
      <dgm:prSet/>
      <dgm:spPr/>
      <dgm:t>
        <a:bodyPr/>
        <a:lstStyle/>
        <a:p>
          <a:endParaRPr lang="zh-TW" altLang="en-US"/>
        </a:p>
      </dgm:t>
    </dgm:pt>
    <dgm:pt modelId="{A837028E-7700-4138-8DD6-00459736A7C6}" type="sibTrans" cxnId="{6FD6AD56-43FC-433A-A448-317512EEDB1A}">
      <dgm:prSet/>
      <dgm:spPr/>
      <dgm:t>
        <a:bodyPr/>
        <a:lstStyle/>
        <a:p>
          <a:endParaRPr lang="zh-TW" altLang="en-US"/>
        </a:p>
      </dgm:t>
    </dgm:pt>
    <dgm:pt modelId="{674D1094-1557-420E-B1E8-477F02730182}">
      <dgm:prSet phldrT="[文字]" custT="1"/>
      <dgm:spPr/>
      <dgm:t>
        <a:bodyPr/>
        <a:lstStyle/>
        <a:p>
          <a:r>
            <a:rPr lang="en-US" altLang="zh-TW" sz="2400" dirty="0"/>
            <a:t>Dataset_2</a:t>
          </a:r>
          <a:endParaRPr lang="zh-TW" altLang="en-US" sz="2400" dirty="0"/>
        </a:p>
      </dgm:t>
    </dgm:pt>
    <dgm:pt modelId="{0D005E0A-F1B8-45B4-A301-051C6EE888D1}" type="parTrans" cxnId="{E7FF4E2C-2425-4CF8-A51C-21F3007B3945}">
      <dgm:prSet/>
      <dgm:spPr/>
      <dgm:t>
        <a:bodyPr/>
        <a:lstStyle/>
        <a:p>
          <a:endParaRPr lang="zh-TW" altLang="en-US"/>
        </a:p>
      </dgm:t>
    </dgm:pt>
    <dgm:pt modelId="{E353FC68-900F-4A09-A765-F7B097B33B96}" type="sibTrans" cxnId="{E7FF4E2C-2425-4CF8-A51C-21F3007B3945}">
      <dgm:prSet/>
      <dgm:spPr/>
      <dgm:t>
        <a:bodyPr/>
        <a:lstStyle/>
        <a:p>
          <a:endParaRPr lang="zh-TW" altLang="en-US"/>
        </a:p>
      </dgm:t>
    </dgm:pt>
    <dgm:pt modelId="{D0ACDFC9-E50D-4F67-8BEA-39FBF7D3658C}">
      <dgm:prSet phldrT="[文字]" custT="1"/>
      <dgm:spPr/>
      <dgm:t>
        <a:bodyPr/>
        <a:lstStyle/>
        <a:p>
          <a:r>
            <a:rPr lang="en-US" sz="2400" b="0" i="0" dirty="0"/>
            <a:t>Train Accuracy: </a:t>
          </a:r>
          <a:r>
            <a:rPr lang="en-US" altLang="zh-TW" sz="2400" b="0" i="0" dirty="0"/>
            <a:t>0.9872</a:t>
          </a:r>
          <a:endParaRPr lang="zh-TW" altLang="en-US" sz="2400" dirty="0"/>
        </a:p>
      </dgm:t>
    </dgm:pt>
    <dgm:pt modelId="{6137E22D-1AD4-4D0F-AB7D-DFA79147CC48}" type="parTrans" cxnId="{54FF6121-34FF-4685-B1F1-17A5DF253294}">
      <dgm:prSet/>
      <dgm:spPr/>
      <dgm:t>
        <a:bodyPr/>
        <a:lstStyle/>
        <a:p>
          <a:endParaRPr lang="zh-TW" altLang="en-US"/>
        </a:p>
      </dgm:t>
    </dgm:pt>
    <dgm:pt modelId="{355D6C65-3646-42C1-AAD1-A858189A7219}" type="sibTrans" cxnId="{54FF6121-34FF-4685-B1F1-17A5DF253294}">
      <dgm:prSet/>
      <dgm:spPr/>
      <dgm:t>
        <a:bodyPr/>
        <a:lstStyle/>
        <a:p>
          <a:endParaRPr lang="zh-TW" altLang="en-US"/>
        </a:p>
      </dgm:t>
    </dgm:pt>
    <dgm:pt modelId="{784A2AD4-67A3-4C46-8D76-A31DB10786BA}">
      <dgm:prSet phldrT="[文字]" custT="1"/>
      <dgm:spPr/>
      <dgm:t>
        <a:bodyPr/>
        <a:lstStyle/>
        <a:p>
          <a:r>
            <a:rPr lang="en-US" sz="2400" b="0" i="0" dirty="0"/>
            <a:t>Validation Accuracy: </a:t>
          </a:r>
          <a:r>
            <a:rPr lang="en-US" altLang="zh-TW" sz="2400" b="0" i="0" dirty="0"/>
            <a:t>0.9815</a:t>
          </a:r>
          <a:endParaRPr lang="zh-TW" altLang="en-US" sz="2400" dirty="0"/>
        </a:p>
      </dgm:t>
    </dgm:pt>
    <dgm:pt modelId="{E7BDE4E1-A0BB-4A77-B812-0BFDE661C674}" type="parTrans" cxnId="{61BFA7DF-98EE-40B3-A236-0CB12335AAA6}">
      <dgm:prSet/>
      <dgm:spPr/>
      <dgm:t>
        <a:bodyPr/>
        <a:lstStyle/>
        <a:p>
          <a:endParaRPr lang="zh-TW" altLang="en-US"/>
        </a:p>
      </dgm:t>
    </dgm:pt>
    <dgm:pt modelId="{EC4F111D-F0B2-4FA3-B4EA-1E67E87E480F}" type="sibTrans" cxnId="{61BFA7DF-98EE-40B3-A236-0CB12335AAA6}">
      <dgm:prSet/>
      <dgm:spPr/>
      <dgm:t>
        <a:bodyPr/>
        <a:lstStyle/>
        <a:p>
          <a:endParaRPr lang="zh-TW" altLang="en-US"/>
        </a:p>
      </dgm:t>
    </dgm:pt>
    <dgm:pt modelId="{6830BFAE-6D64-4F65-A135-7FF5021CE5D0}">
      <dgm:prSet phldrT="[文字]" custT="1"/>
      <dgm:spPr/>
      <dgm:t>
        <a:bodyPr/>
        <a:lstStyle/>
        <a:p>
          <a:r>
            <a:rPr lang="en-US" altLang="zh-TW" sz="2400" dirty="0"/>
            <a:t>Dataset_1</a:t>
          </a:r>
          <a:endParaRPr lang="zh-TW" altLang="en-US" sz="2400" dirty="0"/>
        </a:p>
      </dgm:t>
    </dgm:pt>
    <dgm:pt modelId="{31A6E435-47F7-4105-9AE3-1D69C36DA6E6}" type="sibTrans" cxnId="{0B3184F5-6ADA-457D-95BC-8286D774E0ED}">
      <dgm:prSet/>
      <dgm:spPr/>
      <dgm:t>
        <a:bodyPr/>
        <a:lstStyle/>
        <a:p>
          <a:endParaRPr lang="zh-TW" altLang="en-US"/>
        </a:p>
      </dgm:t>
    </dgm:pt>
    <dgm:pt modelId="{6810A2C1-88C7-4E88-9D60-3A8FE5985A6A}" type="parTrans" cxnId="{0B3184F5-6ADA-457D-95BC-8286D774E0ED}">
      <dgm:prSet/>
      <dgm:spPr/>
      <dgm:t>
        <a:bodyPr/>
        <a:lstStyle/>
        <a:p>
          <a:endParaRPr lang="zh-TW" altLang="en-US"/>
        </a:p>
      </dgm:t>
    </dgm:pt>
    <dgm:pt modelId="{4EA448C2-3D30-4E72-A697-0C630079ACD5}">
      <dgm:prSet phldrT="[文字]" custT="1"/>
      <dgm:spPr/>
      <dgm:t>
        <a:bodyPr/>
        <a:lstStyle/>
        <a:p>
          <a:r>
            <a:rPr lang="en-US" altLang="zh-TW" sz="2400" dirty="0"/>
            <a:t>Test </a:t>
          </a:r>
          <a:r>
            <a:rPr lang="en-US" sz="2400" b="0" i="0" dirty="0"/>
            <a:t>Accuracy: 0.8363</a:t>
          </a:r>
          <a:endParaRPr lang="zh-TW" altLang="en-US" sz="2400" dirty="0"/>
        </a:p>
      </dgm:t>
    </dgm:pt>
    <dgm:pt modelId="{350740EE-C356-4233-BB95-F9DDE7309E40}" type="parTrans" cxnId="{11CD458B-5EAF-4421-87D0-2144AE2B0E69}">
      <dgm:prSet/>
      <dgm:spPr/>
      <dgm:t>
        <a:bodyPr/>
        <a:lstStyle/>
        <a:p>
          <a:endParaRPr lang="zh-TW" altLang="en-US"/>
        </a:p>
      </dgm:t>
    </dgm:pt>
    <dgm:pt modelId="{74C18C9F-B86F-453C-8403-01C32A8A653A}" type="sibTrans" cxnId="{11CD458B-5EAF-4421-87D0-2144AE2B0E69}">
      <dgm:prSet/>
      <dgm:spPr/>
      <dgm:t>
        <a:bodyPr/>
        <a:lstStyle/>
        <a:p>
          <a:endParaRPr lang="zh-TW" altLang="en-US"/>
        </a:p>
      </dgm:t>
    </dgm:pt>
    <dgm:pt modelId="{5CF205B9-9806-4233-A690-9BEAEB7FA1E2}">
      <dgm:prSet phldrT="[文字]" custT="1"/>
      <dgm:spPr/>
      <dgm:t>
        <a:bodyPr/>
        <a:lstStyle/>
        <a:p>
          <a:r>
            <a:rPr lang="en-US" altLang="zh-TW" sz="2400" dirty="0"/>
            <a:t>Test </a:t>
          </a:r>
          <a:r>
            <a:rPr lang="en-US" sz="2400" b="0" i="0" dirty="0"/>
            <a:t>Accuracy: 0.9800</a:t>
          </a:r>
          <a:endParaRPr lang="zh-TW" altLang="en-US" sz="2400" dirty="0"/>
        </a:p>
      </dgm:t>
    </dgm:pt>
    <dgm:pt modelId="{E0502471-465A-4767-9388-5C16B5F2D287}" type="parTrans" cxnId="{EAD6B41A-8318-4B38-A4DC-65DEE807D272}">
      <dgm:prSet/>
      <dgm:spPr/>
      <dgm:t>
        <a:bodyPr/>
        <a:lstStyle/>
        <a:p>
          <a:endParaRPr lang="zh-TW" altLang="en-US"/>
        </a:p>
      </dgm:t>
    </dgm:pt>
    <dgm:pt modelId="{7D3C5405-F6A9-4015-A8B3-D09F97E43F99}" type="sibTrans" cxnId="{EAD6B41A-8318-4B38-A4DC-65DEE807D272}">
      <dgm:prSet/>
      <dgm:spPr/>
      <dgm:t>
        <a:bodyPr/>
        <a:lstStyle/>
        <a:p>
          <a:endParaRPr lang="zh-TW" altLang="en-US"/>
        </a:p>
      </dgm:t>
    </dgm:pt>
    <dgm:pt modelId="{ED6A3788-81BD-437E-ACD3-5AA75B5F6C4B}" type="pres">
      <dgm:prSet presAssocID="{ADA153C9-7F4A-42D6-AF40-11F47564E9FA}" presName="Name0" presStyleCnt="0">
        <dgm:presLayoutVars>
          <dgm:dir/>
          <dgm:animLvl val="lvl"/>
          <dgm:resizeHandles val="exact"/>
        </dgm:presLayoutVars>
      </dgm:prSet>
      <dgm:spPr/>
    </dgm:pt>
    <dgm:pt modelId="{E91F0341-EBC3-4BDF-8967-1688261B152F}" type="pres">
      <dgm:prSet presAssocID="{6830BFAE-6D64-4F65-A135-7FF5021CE5D0}" presName="composite" presStyleCnt="0"/>
      <dgm:spPr/>
    </dgm:pt>
    <dgm:pt modelId="{E33E841E-9F04-40C3-9733-F488EFF644E4}" type="pres">
      <dgm:prSet presAssocID="{6830BFAE-6D64-4F65-A135-7FF5021CE5D0}" presName="parTx" presStyleLbl="alignNode1" presStyleIdx="0" presStyleCnt="2" custScaleY="100000">
        <dgm:presLayoutVars>
          <dgm:chMax val="0"/>
          <dgm:chPref val="0"/>
          <dgm:bulletEnabled val="1"/>
        </dgm:presLayoutVars>
      </dgm:prSet>
      <dgm:spPr/>
    </dgm:pt>
    <dgm:pt modelId="{BB000342-6977-47E3-9543-3920C24BAC6C}" type="pres">
      <dgm:prSet presAssocID="{6830BFAE-6D64-4F65-A135-7FF5021CE5D0}" presName="desTx" presStyleLbl="alignAccFollowNode1" presStyleIdx="0" presStyleCnt="2" custScaleY="100000">
        <dgm:presLayoutVars>
          <dgm:bulletEnabled val="1"/>
        </dgm:presLayoutVars>
      </dgm:prSet>
      <dgm:spPr/>
    </dgm:pt>
    <dgm:pt modelId="{427C736B-ED55-4A3D-84BE-494F1A888E33}" type="pres">
      <dgm:prSet presAssocID="{31A6E435-47F7-4105-9AE3-1D69C36DA6E6}" presName="space" presStyleCnt="0"/>
      <dgm:spPr/>
    </dgm:pt>
    <dgm:pt modelId="{72183457-4EC3-4398-873F-0BF5288EE135}" type="pres">
      <dgm:prSet presAssocID="{674D1094-1557-420E-B1E8-477F02730182}" presName="composite" presStyleCnt="0"/>
      <dgm:spPr/>
    </dgm:pt>
    <dgm:pt modelId="{915915FA-8CE3-473B-A45B-CC859A564422}" type="pres">
      <dgm:prSet presAssocID="{674D1094-1557-420E-B1E8-477F02730182}" presName="parTx" presStyleLbl="alignNode1" presStyleIdx="1" presStyleCnt="2" custScaleY="100000">
        <dgm:presLayoutVars>
          <dgm:chMax val="0"/>
          <dgm:chPref val="0"/>
          <dgm:bulletEnabled val="1"/>
        </dgm:presLayoutVars>
      </dgm:prSet>
      <dgm:spPr/>
    </dgm:pt>
    <dgm:pt modelId="{0ACF3ED2-E688-418C-9F94-57A1633DCF55}" type="pres">
      <dgm:prSet presAssocID="{674D1094-1557-420E-B1E8-477F02730182}" presName="desTx" presStyleLbl="alignAccFollowNode1" presStyleIdx="1" presStyleCnt="2" custScaleY="100000">
        <dgm:presLayoutVars>
          <dgm:bulletEnabled val="1"/>
        </dgm:presLayoutVars>
      </dgm:prSet>
      <dgm:spPr/>
    </dgm:pt>
  </dgm:ptLst>
  <dgm:cxnLst>
    <dgm:cxn modelId="{EAD6B41A-8318-4B38-A4DC-65DEE807D272}" srcId="{674D1094-1557-420E-B1E8-477F02730182}" destId="{5CF205B9-9806-4233-A690-9BEAEB7FA1E2}" srcOrd="2" destOrd="0" parTransId="{E0502471-465A-4767-9388-5C16B5F2D287}" sibTransId="{7D3C5405-F6A9-4015-A8B3-D09F97E43F99}"/>
    <dgm:cxn modelId="{54FF6121-34FF-4685-B1F1-17A5DF253294}" srcId="{674D1094-1557-420E-B1E8-477F02730182}" destId="{D0ACDFC9-E50D-4F67-8BEA-39FBF7D3658C}" srcOrd="0" destOrd="0" parTransId="{6137E22D-1AD4-4D0F-AB7D-DFA79147CC48}" sibTransId="{355D6C65-3646-42C1-AAD1-A858189A7219}"/>
    <dgm:cxn modelId="{66E71225-ED9E-4B23-BF1A-1C789E1AEE35}" type="presOf" srcId="{674D1094-1557-420E-B1E8-477F02730182}" destId="{915915FA-8CE3-473B-A45B-CC859A564422}" srcOrd="0" destOrd="0" presId="urn:microsoft.com/office/officeart/2005/8/layout/hList1"/>
    <dgm:cxn modelId="{72C6D52B-8163-4EBE-8725-B77D5CBABD2A}" type="presOf" srcId="{6830BFAE-6D64-4F65-A135-7FF5021CE5D0}" destId="{E33E841E-9F04-40C3-9733-F488EFF644E4}" srcOrd="0" destOrd="0" presId="urn:microsoft.com/office/officeart/2005/8/layout/hList1"/>
    <dgm:cxn modelId="{E7FF4E2C-2425-4CF8-A51C-21F3007B3945}" srcId="{ADA153C9-7F4A-42D6-AF40-11F47564E9FA}" destId="{674D1094-1557-420E-B1E8-477F02730182}" srcOrd="1" destOrd="0" parTransId="{0D005E0A-F1B8-45B4-A301-051C6EE888D1}" sibTransId="{E353FC68-900F-4A09-A765-F7B097B33B96}"/>
    <dgm:cxn modelId="{718B043F-6382-4F7E-B6A8-A439F1BAAB5F}" type="presOf" srcId="{ADA153C9-7F4A-42D6-AF40-11F47564E9FA}" destId="{ED6A3788-81BD-437E-ACD3-5AA75B5F6C4B}" srcOrd="0" destOrd="0" presId="urn:microsoft.com/office/officeart/2005/8/layout/hList1"/>
    <dgm:cxn modelId="{6FD6AD56-43FC-433A-A448-317512EEDB1A}" srcId="{6830BFAE-6D64-4F65-A135-7FF5021CE5D0}" destId="{AFB472B1-7ABD-44D0-8246-16DBE21FF9C3}" srcOrd="1" destOrd="0" parTransId="{E5F0C069-EAEE-426F-9887-5319ACC71726}" sibTransId="{A837028E-7700-4138-8DD6-00459736A7C6}"/>
    <dgm:cxn modelId="{9A807057-6778-404C-8C4F-BA40B7824B47}" type="presOf" srcId="{4EA448C2-3D30-4E72-A697-0C630079ACD5}" destId="{BB000342-6977-47E3-9543-3920C24BAC6C}" srcOrd="0" destOrd="2" presId="urn:microsoft.com/office/officeart/2005/8/layout/hList1"/>
    <dgm:cxn modelId="{DEC11F59-8BD5-485F-AC37-E1F5825D6A8B}" type="presOf" srcId="{AFB472B1-7ABD-44D0-8246-16DBE21FF9C3}" destId="{BB000342-6977-47E3-9543-3920C24BAC6C}" srcOrd="0" destOrd="1" presId="urn:microsoft.com/office/officeart/2005/8/layout/hList1"/>
    <dgm:cxn modelId="{11CD458B-5EAF-4421-87D0-2144AE2B0E69}" srcId="{6830BFAE-6D64-4F65-A135-7FF5021CE5D0}" destId="{4EA448C2-3D30-4E72-A697-0C630079ACD5}" srcOrd="2" destOrd="0" parTransId="{350740EE-C356-4233-BB95-F9DDE7309E40}" sibTransId="{74C18C9F-B86F-453C-8403-01C32A8A653A}"/>
    <dgm:cxn modelId="{0F087C94-BA8A-4D02-A360-DB10ACD03300}" type="presOf" srcId="{5CF205B9-9806-4233-A690-9BEAEB7FA1E2}" destId="{0ACF3ED2-E688-418C-9F94-57A1633DCF55}" srcOrd="0" destOrd="2" presId="urn:microsoft.com/office/officeart/2005/8/layout/hList1"/>
    <dgm:cxn modelId="{7E310AB0-C980-49C5-A79D-1DE79EC20FA8}" type="presOf" srcId="{D0ACDFC9-E50D-4F67-8BEA-39FBF7D3658C}" destId="{0ACF3ED2-E688-418C-9F94-57A1633DCF55}" srcOrd="0" destOrd="0" presId="urn:microsoft.com/office/officeart/2005/8/layout/hList1"/>
    <dgm:cxn modelId="{7E1BD2C6-0939-4E18-93D4-E2E2E1EC34ED}" type="presOf" srcId="{784A2AD4-67A3-4C46-8D76-A31DB10786BA}" destId="{0ACF3ED2-E688-418C-9F94-57A1633DCF55}" srcOrd="0" destOrd="1" presId="urn:microsoft.com/office/officeart/2005/8/layout/hList1"/>
    <dgm:cxn modelId="{7E4016CA-B46B-4180-9530-95A05D0E94FD}" type="presOf" srcId="{5256056F-CDC5-4CC0-A987-60A8748D1540}" destId="{BB000342-6977-47E3-9543-3920C24BAC6C}" srcOrd="0" destOrd="0" presId="urn:microsoft.com/office/officeart/2005/8/layout/hList1"/>
    <dgm:cxn modelId="{61BFA7DF-98EE-40B3-A236-0CB12335AAA6}" srcId="{674D1094-1557-420E-B1E8-477F02730182}" destId="{784A2AD4-67A3-4C46-8D76-A31DB10786BA}" srcOrd="1" destOrd="0" parTransId="{E7BDE4E1-A0BB-4A77-B812-0BFDE661C674}" sibTransId="{EC4F111D-F0B2-4FA3-B4EA-1E67E87E480F}"/>
    <dgm:cxn modelId="{0B3184F5-6ADA-457D-95BC-8286D774E0ED}" srcId="{ADA153C9-7F4A-42D6-AF40-11F47564E9FA}" destId="{6830BFAE-6D64-4F65-A135-7FF5021CE5D0}" srcOrd="0" destOrd="0" parTransId="{6810A2C1-88C7-4E88-9D60-3A8FE5985A6A}" sibTransId="{31A6E435-47F7-4105-9AE3-1D69C36DA6E6}"/>
    <dgm:cxn modelId="{3769E8F7-FC4A-447F-AC8D-06E19EE656C9}" srcId="{6830BFAE-6D64-4F65-A135-7FF5021CE5D0}" destId="{5256056F-CDC5-4CC0-A987-60A8748D1540}" srcOrd="0" destOrd="0" parTransId="{9C323039-E9E5-433C-A3F8-3CECD16CFC39}" sibTransId="{F3093706-80BD-4DA8-9D11-5076A6128183}"/>
    <dgm:cxn modelId="{68B051D8-27E1-42EA-938C-B94F813149A4}" type="presParOf" srcId="{ED6A3788-81BD-437E-ACD3-5AA75B5F6C4B}" destId="{E91F0341-EBC3-4BDF-8967-1688261B152F}" srcOrd="0" destOrd="0" presId="urn:microsoft.com/office/officeart/2005/8/layout/hList1"/>
    <dgm:cxn modelId="{0FB214C3-A6A4-4F24-82F6-6887B8D5B1A6}" type="presParOf" srcId="{E91F0341-EBC3-4BDF-8967-1688261B152F}" destId="{E33E841E-9F04-40C3-9733-F488EFF644E4}" srcOrd="0" destOrd="0" presId="urn:microsoft.com/office/officeart/2005/8/layout/hList1"/>
    <dgm:cxn modelId="{02CF6FB8-C6AB-4BA1-B387-A4B587D5F779}" type="presParOf" srcId="{E91F0341-EBC3-4BDF-8967-1688261B152F}" destId="{BB000342-6977-47E3-9543-3920C24BAC6C}" srcOrd="1" destOrd="0" presId="urn:microsoft.com/office/officeart/2005/8/layout/hList1"/>
    <dgm:cxn modelId="{231BC74B-A254-4D00-8462-5CB3A09E3A53}" type="presParOf" srcId="{ED6A3788-81BD-437E-ACD3-5AA75B5F6C4B}" destId="{427C736B-ED55-4A3D-84BE-494F1A888E33}" srcOrd="1" destOrd="0" presId="urn:microsoft.com/office/officeart/2005/8/layout/hList1"/>
    <dgm:cxn modelId="{4BDE3CA4-F244-4474-837E-18D73A9461B2}" type="presParOf" srcId="{ED6A3788-81BD-437E-ACD3-5AA75B5F6C4B}" destId="{72183457-4EC3-4398-873F-0BF5288EE135}" srcOrd="2" destOrd="0" presId="urn:microsoft.com/office/officeart/2005/8/layout/hList1"/>
    <dgm:cxn modelId="{94EE2484-D089-4310-8F69-52D931493A86}" type="presParOf" srcId="{72183457-4EC3-4398-873F-0BF5288EE135}" destId="{915915FA-8CE3-473B-A45B-CC859A564422}" srcOrd="0" destOrd="0" presId="urn:microsoft.com/office/officeart/2005/8/layout/hList1"/>
    <dgm:cxn modelId="{B4F80F60-5455-4C67-8A68-A2AC13C121B6}" type="presParOf" srcId="{72183457-4EC3-4398-873F-0BF5288EE135}" destId="{0ACF3ED2-E688-418C-9F94-57A1633DCF5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E841E-9F04-40C3-9733-F488EFF644E4}">
      <dsp:nvSpPr>
        <dsp:cNvPr id="0" name=""/>
        <dsp:cNvSpPr/>
      </dsp:nvSpPr>
      <dsp:spPr>
        <a:xfrm>
          <a:off x="36" y="191275"/>
          <a:ext cx="3534816" cy="1413926"/>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Dataset_1</a:t>
          </a:r>
          <a:endParaRPr lang="zh-TW" altLang="en-US" sz="2400" kern="1200" dirty="0"/>
        </a:p>
      </dsp:txBody>
      <dsp:txXfrm>
        <a:off x="36" y="191275"/>
        <a:ext cx="3534816" cy="1413926"/>
      </dsp:txXfrm>
    </dsp:sp>
    <dsp:sp modelId="{BB000342-6977-47E3-9543-3920C24BAC6C}">
      <dsp:nvSpPr>
        <dsp:cNvPr id="0" name=""/>
        <dsp:cNvSpPr/>
      </dsp:nvSpPr>
      <dsp:spPr>
        <a:xfrm>
          <a:off x="36" y="1605202"/>
          <a:ext cx="3534816" cy="285480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b="0" i="0" kern="1200" dirty="0"/>
            <a:t>Train Accuracy: 0.9474</a:t>
          </a:r>
          <a:endParaRPr lang="zh-TW" altLang="en-US" sz="2400" kern="1200" dirty="0"/>
        </a:p>
        <a:p>
          <a:pPr marL="228600" lvl="1" indent="-228600" algn="l" defTabSz="1066800">
            <a:lnSpc>
              <a:spcPct val="90000"/>
            </a:lnSpc>
            <a:spcBef>
              <a:spcPct val="0"/>
            </a:spcBef>
            <a:spcAft>
              <a:spcPct val="15000"/>
            </a:spcAft>
            <a:buChar char="•"/>
          </a:pPr>
          <a:r>
            <a:rPr lang="en-US" sz="2400" b="0" i="0" kern="1200" dirty="0"/>
            <a:t>Validation Accuracy: 0.8666</a:t>
          </a:r>
          <a:endParaRPr lang="zh-TW" altLang="en-US" sz="2400" kern="1200" dirty="0"/>
        </a:p>
        <a:p>
          <a:pPr marL="228600" lvl="1" indent="-228600" algn="l" defTabSz="1066800">
            <a:lnSpc>
              <a:spcPct val="90000"/>
            </a:lnSpc>
            <a:spcBef>
              <a:spcPct val="0"/>
            </a:spcBef>
            <a:spcAft>
              <a:spcPct val="15000"/>
            </a:spcAft>
            <a:buChar char="•"/>
          </a:pPr>
          <a:r>
            <a:rPr lang="en-US" altLang="zh-TW" sz="2400" kern="1200" dirty="0"/>
            <a:t>Test </a:t>
          </a:r>
          <a:r>
            <a:rPr lang="en-US" sz="2400" b="0" i="0" kern="1200" dirty="0"/>
            <a:t>Accuracy: 0.8363</a:t>
          </a:r>
          <a:endParaRPr lang="zh-TW" altLang="en-US" sz="2400" kern="1200" dirty="0"/>
        </a:p>
      </dsp:txBody>
      <dsp:txXfrm>
        <a:off x="36" y="1605202"/>
        <a:ext cx="3534816" cy="2854800"/>
      </dsp:txXfrm>
    </dsp:sp>
    <dsp:sp modelId="{915915FA-8CE3-473B-A45B-CC859A564422}">
      <dsp:nvSpPr>
        <dsp:cNvPr id="0" name=""/>
        <dsp:cNvSpPr/>
      </dsp:nvSpPr>
      <dsp:spPr>
        <a:xfrm>
          <a:off x="4029728" y="191275"/>
          <a:ext cx="3534816" cy="1413926"/>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Dataset_2</a:t>
          </a:r>
          <a:endParaRPr lang="zh-TW" altLang="en-US" sz="2400" kern="1200" dirty="0"/>
        </a:p>
      </dsp:txBody>
      <dsp:txXfrm>
        <a:off x="4029728" y="191275"/>
        <a:ext cx="3534816" cy="1413926"/>
      </dsp:txXfrm>
    </dsp:sp>
    <dsp:sp modelId="{0ACF3ED2-E688-418C-9F94-57A1633DCF55}">
      <dsp:nvSpPr>
        <dsp:cNvPr id="0" name=""/>
        <dsp:cNvSpPr/>
      </dsp:nvSpPr>
      <dsp:spPr>
        <a:xfrm>
          <a:off x="4029728" y="1605202"/>
          <a:ext cx="3534816" cy="285480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b="0" i="0" kern="1200" dirty="0"/>
            <a:t>Train Accuracy: </a:t>
          </a:r>
          <a:r>
            <a:rPr lang="en-US" altLang="zh-TW" sz="2400" b="0" i="0" kern="1200" dirty="0"/>
            <a:t>0.9872</a:t>
          </a:r>
          <a:endParaRPr lang="zh-TW" altLang="en-US" sz="2400" kern="1200" dirty="0"/>
        </a:p>
        <a:p>
          <a:pPr marL="228600" lvl="1" indent="-228600" algn="l" defTabSz="1066800">
            <a:lnSpc>
              <a:spcPct val="90000"/>
            </a:lnSpc>
            <a:spcBef>
              <a:spcPct val="0"/>
            </a:spcBef>
            <a:spcAft>
              <a:spcPct val="15000"/>
            </a:spcAft>
            <a:buChar char="•"/>
          </a:pPr>
          <a:r>
            <a:rPr lang="en-US" sz="2400" b="0" i="0" kern="1200" dirty="0"/>
            <a:t>Validation Accuracy: </a:t>
          </a:r>
          <a:r>
            <a:rPr lang="en-US" altLang="zh-TW" sz="2400" b="0" i="0" kern="1200" dirty="0"/>
            <a:t>0.9815</a:t>
          </a:r>
          <a:endParaRPr lang="zh-TW" altLang="en-US" sz="2400" kern="1200" dirty="0"/>
        </a:p>
        <a:p>
          <a:pPr marL="228600" lvl="1" indent="-228600" algn="l" defTabSz="1066800">
            <a:lnSpc>
              <a:spcPct val="90000"/>
            </a:lnSpc>
            <a:spcBef>
              <a:spcPct val="0"/>
            </a:spcBef>
            <a:spcAft>
              <a:spcPct val="15000"/>
            </a:spcAft>
            <a:buChar char="•"/>
          </a:pPr>
          <a:r>
            <a:rPr lang="en-US" altLang="zh-TW" sz="2400" kern="1200" dirty="0"/>
            <a:t>Test </a:t>
          </a:r>
          <a:r>
            <a:rPr lang="en-US" sz="2400" b="0" i="0" kern="1200" dirty="0"/>
            <a:t>Accuracy: 0.9800</a:t>
          </a:r>
          <a:endParaRPr lang="zh-TW" altLang="en-US" sz="2400" kern="1200" dirty="0"/>
        </a:p>
      </dsp:txBody>
      <dsp:txXfrm>
        <a:off x="4029728" y="1605202"/>
        <a:ext cx="3534816"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3E46CD-EF61-4C1C-83A9-D6487E9FEB1B}" type="datetimeFigureOut">
              <a:rPr lang="zh-TW" altLang="en-US" smtClean="0"/>
              <a:t>2024/6/2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D4691-47C1-4849-832B-CBAC5CDDC624}" type="slidenum">
              <a:rPr lang="zh-TW" altLang="en-US" smtClean="0"/>
              <a:t>‹#›</a:t>
            </a:fld>
            <a:endParaRPr lang="zh-TW" altLang="en-US"/>
          </a:p>
        </p:txBody>
      </p:sp>
    </p:spTree>
    <p:extLst>
      <p:ext uri="{BB962C8B-B14F-4D97-AF65-F5344CB8AC3E}">
        <p14:creationId xmlns:p14="http://schemas.microsoft.com/office/powerpoint/2010/main" val="2758381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一般封面">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F82F8ED-8E9D-4ABD-868A-280A18537957}"/>
              </a:ext>
            </a:extLst>
          </p:cNvPr>
          <p:cNvSpPr/>
          <p:nvPr userDrawn="1"/>
        </p:nvSpPr>
        <p:spPr>
          <a:xfrm>
            <a:off x="-9331" y="-1"/>
            <a:ext cx="4337108" cy="685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CB65402B-AB47-461F-B67E-0504F52864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6512" y="194826"/>
            <a:ext cx="1644080" cy="1644080"/>
          </a:xfrm>
          <a:prstGeom prst="rect">
            <a:avLst/>
          </a:prstGeom>
        </p:spPr>
      </p:pic>
      <p:sp>
        <p:nvSpPr>
          <p:cNvPr id="2" name="標題 1">
            <a:extLst>
              <a:ext uri="{FF2B5EF4-FFF2-40B4-BE49-F238E27FC236}">
                <a16:creationId xmlns:a16="http://schemas.microsoft.com/office/drawing/2014/main" id="{CDF1D2C4-E9D4-4635-B060-BC13F34F4A68}"/>
              </a:ext>
            </a:extLst>
          </p:cNvPr>
          <p:cNvSpPr>
            <a:spLocks noGrp="1"/>
          </p:cNvSpPr>
          <p:nvPr>
            <p:ph type="ctrTitle"/>
          </p:nvPr>
        </p:nvSpPr>
        <p:spPr>
          <a:xfrm>
            <a:off x="237230" y="2033731"/>
            <a:ext cx="3862647" cy="1415156"/>
          </a:xfrm>
        </p:spPr>
        <p:txBody>
          <a:bodyPr anchor="ctr">
            <a:normAutofit/>
          </a:bodyPr>
          <a:lstStyle>
            <a:lvl1pPr algn="ctr">
              <a:defRPr sz="4800"/>
            </a:lvl1pPr>
          </a:lstStyle>
          <a:p>
            <a:r>
              <a:rPr lang="zh-TW" altLang="en-US" dirty="0"/>
              <a:t>按一下以編輯母片標題樣式</a:t>
            </a:r>
          </a:p>
        </p:txBody>
      </p:sp>
      <p:cxnSp>
        <p:nvCxnSpPr>
          <p:cNvPr id="9" name="直線接點 8">
            <a:extLst>
              <a:ext uri="{FF2B5EF4-FFF2-40B4-BE49-F238E27FC236}">
                <a16:creationId xmlns:a16="http://schemas.microsoft.com/office/drawing/2014/main" id="{208232D1-D9FD-4D5E-8D26-D85A8ABBB3FA}"/>
              </a:ext>
            </a:extLst>
          </p:cNvPr>
          <p:cNvCxnSpPr>
            <a:cxnSpLocks/>
          </p:cNvCxnSpPr>
          <p:nvPr userDrawn="1"/>
        </p:nvCxnSpPr>
        <p:spPr>
          <a:xfrm>
            <a:off x="164803" y="3449372"/>
            <a:ext cx="4007499"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B760C495-FB0A-4E3F-AB0E-34070842515E}"/>
              </a:ext>
            </a:extLst>
          </p:cNvPr>
          <p:cNvCxnSpPr>
            <a:cxnSpLocks/>
          </p:cNvCxnSpPr>
          <p:nvPr userDrawn="1"/>
        </p:nvCxnSpPr>
        <p:spPr>
          <a:xfrm>
            <a:off x="4327777" y="6624326"/>
            <a:ext cx="5814599" cy="0"/>
          </a:xfrm>
          <a:prstGeom prst="line">
            <a:avLst/>
          </a:prstGeom>
          <a:ln w="28575" cmpd="sng">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11" name="圖片 10">
            <a:extLst>
              <a:ext uri="{FF2B5EF4-FFF2-40B4-BE49-F238E27FC236}">
                <a16:creationId xmlns:a16="http://schemas.microsoft.com/office/drawing/2014/main" id="{5B16EF34-E37A-490A-9EB4-4BA5094C3D61}"/>
              </a:ext>
            </a:extLst>
          </p:cNvPr>
          <p:cNvPicPr>
            <a:picLocks noChangeAspect="1"/>
          </p:cNvPicPr>
          <p:nvPr userDrawn="1"/>
        </p:nvPicPr>
        <p:blipFill>
          <a:blip r:embed="rId3"/>
          <a:stretch>
            <a:fillRect/>
          </a:stretch>
        </p:blipFill>
        <p:spPr>
          <a:xfrm>
            <a:off x="10142376" y="6388010"/>
            <a:ext cx="1438781" cy="536494"/>
          </a:xfrm>
          <a:prstGeom prst="rect">
            <a:avLst/>
          </a:prstGeom>
        </p:spPr>
      </p:pic>
      <p:sp>
        <p:nvSpPr>
          <p:cNvPr id="3" name="副標題 2">
            <a:extLst>
              <a:ext uri="{FF2B5EF4-FFF2-40B4-BE49-F238E27FC236}">
                <a16:creationId xmlns:a16="http://schemas.microsoft.com/office/drawing/2014/main" id="{42AC8B05-A3CD-4DC0-906B-5008CCA8927F}"/>
              </a:ext>
            </a:extLst>
          </p:cNvPr>
          <p:cNvSpPr>
            <a:spLocks noGrp="1"/>
          </p:cNvSpPr>
          <p:nvPr>
            <p:ph type="subTitle" idx="1"/>
          </p:nvPr>
        </p:nvSpPr>
        <p:spPr>
          <a:xfrm>
            <a:off x="4877260" y="1341548"/>
            <a:ext cx="6703897" cy="4174904"/>
          </a:xfrm>
        </p:spPr>
        <p:txBody>
          <a:bodyPr anchor="ctr">
            <a:normAutofit/>
          </a:bodyPr>
          <a:lstStyle>
            <a:lvl1pPr marL="0" indent="0" algn="ctr">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TW" altLang="en-US" dirty="0"/>
          </a:p>
        </p:txBody>
      </p:sp>
      <p:grpSp>
        <p:nvGrpSpPr>
          <p:cNvPr id="13" name="群組 12">
            <a:extLst>
              <a:ext uri="{FF2B5EF4-FFF2-40B4-BE49-F238E27FC236}">
                <a16:creationId xmlns:a16="http://schemas.microsoft.com/office/drawing/2014/main" id="{FBB288EB-2FD2-4962-B405-DBECB2FB460E}"/>
              </a:ext>
            </a:extLst>
          </p:cNvPr>
          <p:cNvGrpSpPr/>
          <p:nvPr userDrawn="1"/>
        </p:nvGrpSpPr>
        <p:grpSpPr>
          <a:xfrm rot="21371377">
            <a:off x="130785" y="5107079"/>
            <a:ext cx="2336982" cy="2098225"/>
            <a:chOff x="-302905" y="1019642"/>
            <a:chExt cx="6911296" cy="6205210"/>
          </a:xfrm>
        </p:grpSpPr>
        <p:pic>
          <p:nvPicPr>
            <p:cNvPr id="14" name="Picture 2" descr="棋盤圖- 維基百科，自由的百科全書">
              <a:extLst>
                <a:ext uri="{FF2B5EF4-FFF2-40B4-BE49-F238E27FC236}">
                  <a16:creationId xmlns:a16="http://schemas.microsoft.com/office/drawing/2014/main" id="{F2F3BE47-F71E-440F-B3A2-267DC2F5764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PlasticWrap trans="54000"/>
                      </a14:imgEffect>
                    </a14:imgLayer>
                  </a14:imgProps>
                </a:ext>
                <a:ext uri="{28A0092B-C50C-407E-A947-70E740481C1C}">
                  <a14:useLocalDpi xmlns:a14="http://schemas.microsoft.com/office/drawing/2010/main" val="0"/>
                </a:ext>
              </a:extLst>
            </a:blip>
            <a:srcRect/>
            <a:stretch>
              <a:fillRect/>
            </a:stretch>
          </p:blipFill>
          <p:spPr bwMode="auto">
            <a:xfrm rot="21366530">
              <a:off x="403179" y="1019642"/>
              <a:ext cx="6205212" cy="6205210"/>
            </a:xfrm>
            <a:prstGeom prst="rect">
              <a:avLst/>
            </a:prstGeom>
            <a:noFill/>
            <a:ln w="34925">
              <a:solidFill>
                <a:srgbClr val="FFFFFF"/>
              </a:solidFill>
            </a:ln>
            <a:effectLst>
              <a:outerShdw blurRad="317500" dir="2700000" algn="ctr">
                <a:srgbClr val="000000">
                  <a:alpha val="43000"/>
                </a:srgbClr>
              </a:outerShdw>
            </a:effectLst>
            <a:scene3d>
              <a:camera prst="perspectiveFront" fov="4200000">
                <a:rot lat="18000000" lon="18600000" rev="3000000"/>
              </a:camera>
              <a:lightRig rig="threePt" dir="t">
                <a:rot lat="0" lon="0" rev="0"/>
              </a:lightRig>
            </a:scene3d>
            <a:sp3d extrusionH="38100" prstMaterial="clear">
              <a:bevelT w="260350" h="50800"/>
            </a:sp3d>
            <a:extLst>
              <a:ext uri="{909E8E84-426E-40DD-AFC4-6F175D3DCCD1}">
                <a14:hiddenFill xmlns:a14="http://schemas.microsoft.com/office/drawing/2010/main">
                  <a:solidFill>
                    <a:srgbClr val="FFFFFF"/>
                  </a:solidFill>
                </a14:hiddenFill>
              </a:ext>
            </a:extLst>
          </p:spPr>
        </p:pic>
        <p:grpSp>
          <p:nvGrpSpPr>
            <p:cNvPr id="15" name="群組 14">
              <a:extLst>
                <a:ext uri="{FF2B5EF4-FFF2-40B4-BE49-F238E27FC236}">
                  <a16:creationId xmlns:a16="http://schemas.microsoft.com/office/drawing/2014/main" id="{8FE94107-2F4F-42CC-94E8-44D65477DDCC}"/>
                </a:ext>
              </a:extLst>
            </p:cNvPr>
            <p:cNvGrpSpPr/>
            <p:nvPr/>
          </p:nvGrpSpPr>
          <p:grpSpPr>
            <a:xfrm rot="989811" flipH="1">
              <a:off x="-302905" y="1300722"/>
              <a:ext cx="3833534" cy="3063691"/>
              <a:chOff x="4349239" y="1037799"/>
              <a:chExt cx="2610359" cy="2334993"/>
            </a:xfrm>
          </p:grpSpPr>
          <p:pic>
            <p:nvPicPr>
              <p:cNvPr id="16" name="圖片 15">
                <a:extLst>
                  <a:ext uri="{FF2B5EF4-FFF2-40B4-BE49-F238E27FC236}">
                    <a16:creationId xmlns:a16="http://schemas.microsoft.com/office/drawing/2014/main" id="{4F0ED720-3D00-4242-9FE1-9DFA3624F38F}"/>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9840082">
                <a:off x="4349239" y="1037799"/>
                <a:ext cx="2610359" cy="2246773"/>
              </a:xfrm>
              <a:prstGeom prst="rect">
                <a:avLst/>
              </a:prstGeom>
            </p:spPr>
          </p:pic>
          <p:sp>
            <p:nvSpPr>
              <p:cNvPr id="17" name="橢圓 16">
                <a:extLst>
                  <a:ext uri="{FF2B5EF4-FFF2-40B4-BE49-F238E27FC236}">
                    <a16:creationId xmlns:a16="http://schemas.microsoft.com/office/drawing/2014/main" id="{02BC4E17-B002-48B9-A196-3965B6D5708E}"/>
                  </a:ext>
                </a:extLst>
              </p:cNvPr>
              <p:cNvSpPr/>
              <p:nvPr/>
            </p:nvSpPr>
            <p:spPr>
              <a:xfrm rot="20141188">
                <a:off x="4821886" y="2777047"/>
                <a:ext cx="1018360" cy="595745"/>
              </a:xfrm>
              <a:prstGeom prst="ellipse">
                <a:avLst/>
              </a:prstGeom>
              <a:solidFill>
                <a:schemeClr val="bg1"/>
              </a:solidFill>
              <a:ln>
                <a:noFill/>
              </a:ln>
              <a:scene3d>
                <a:camera prst="isometricOffAxis1Top">
                  <a:rot lat="18075713" lon="18392745" rev="4200000"/>
                </a:camera>
                <a:lightRig rig="threePt" dir="t"/>
              </a:scene3d>
              <a:sp3d prstMaterial="flat">
                <a:bevelT w="19050" h="38100" prst="angle"/>
                <a:bevelB w="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p>
            </p:txBody>
          </p:sp>
        </p:grpSp>
      </p:grpSp>
      <p:sp>
        <p:nvSpPr>
          <p:cNvPr id="26" name="文字版面配置區 25">
            <a:extLst>
              <a:ext uri="{FF2B5EF4-FFF2-40B4-BE49-F238E27FC236}">
                <a16:creationId xmlns:a16="http://schemas.microsoft.com/office/drawing/2014/main" id="{D4ADE1A3-3249-46F7-9BD9-572A9C721A8C}"/>
              </a:ext>
            </a:extLst>
          </p:cNvPr>
          <p:cNvSpPr>
            <a:spLocks noGrp="1"/>
          </p:cNvSpPr>
          <p:nvPr>
            <p:ph type="body" sz="quarter" idx="10"/>
          </p:nvPr>
        </p:nvSpPr>
        <p:spPr>
          <a:xfrm>
            <a:off x="237230" y="3800971"/>
            <a:ext cx="3862647" cy="363069"/>
          </a:xfrm>
        </p:spPr>
        <p:txBody>
          <a:bodyPr anchor="ctr">
            <a:noAutofit/>
          </a:bodyPr>
          <a:lstStyle>
            <a:lvl1pPr marL="0" indent="0" algn="l">
              <a:buNone/>
              <a:defRPr sz="2000"/>
            </a:lvl1pPr>
          </a:lstStyle>
          <a:p>
            <a:pPr lvl="0"/>
            <a:r>
              <a:rPr lang="zh-TW" altLang="en-US" dirty="0"/>
              <a:t>按一下以編輯母片文字樣式</a:t>
            </a:r>
          </a:p>
        </p:txBody>
      </p:sp>
    </p:spTree>
    <p:extLst>
      <p:ext uri="{BB962C8B-B14F-4D97-AF65-F5344CB8AC3E}">
        <p14:creationId xmlns:p14="http://schemas.microsoft.com/office/powerpoint/2010/main" val="3434613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21" name="直線接點 20">
            <a:extLst>
              <a:ext uri="{FF2B5EF4-FFF2-40B4-BE49-F238E27FC236}">
                <a16:creationId xmlns:a16="http://schemas.microsoft.com/office/drawing/2014/main" id="{914755CB-5C52-4097-9FDE-35D96403D201}"/>
              </a:ext>
            </a:extLst>
          </p:cNvPr>
          <p:cNvCxnSpPr>
            <a:cxnSpLocks/>
          </p:cNvCxnSpPr>
          <p:nvPr userDrawn="1"/>
        </p:nvCxnSpPr>
        <p:spPr>
          <a:xfrm>
            <a:off x="0" y="6606472"/>
            <a:ext cx="5401547" cy="10851"/>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 name="群組 5">
            <a:extLst>
              <a:ext uri="{FF2B5EF4-FFF2-40B4-BE49-F238E27FC236}">
                <a16:creationId xmlns:a16="http://schemas.microsoft.com/office/drawing/2014/main" id="{9E9916F1-408B-464B-9EA2-2713651860E2}"/>
              </a:ext>
            </a:extLst>
          </p:cNvPr>
          <p:cNvGrpSpPr/>
          <p:nvPr userDrawn="1"/>
        </p:nvGrpSpPr>
        <p:grpSpPr>
          <a:xfrm>
            <a:off x="5541430" y="6501190"/>
            <a:ext cx="1159015" cy="365123"/>
            <a:chOff x="1556910" y="1526777"/>
            <a:chExt cx="6957916" cy="2665279"/>
          </a:xfrm>
          <a:solidFill>
            <a:schemeClr val="accent5">
              <a:lumMod val="75000"/>
            </a:schemeClr>
          </a:solidFill>
        </p:grpSpPr>
        <p:sp>
          <p:nvSpPr>
            <p:cNvPr id="7" name="平行四邊形 6">
              <a:extLst>
                <a:ext uri="{FF2B5EF4-FFF2-40B4-BE49-F238E27FC236}">
                  <a16:creationId xmlns:a16="http://schemas.microsoft.com/office/drawing/2014/main" id="{A7895265-157C-4C16-9DE9-88FD762BB042}"/>
                </a:ext>
              </a:extLst>
            </p:cNvPr>
            <p:cNvSpPr/>
            <p:nvPr/>
          </p:nvSpPr>
          <p:spPr>
            <a:xfrm>
              <a:off x="4284168" y="1566301"/>
              <a:ext cx="536893" cy="2625755"/>
            </a:xfrm>
            <a:prstGeom prst="parallelogram">
              <a:avLst>
                <a:gd name="adj" fmla="val 31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8" name="平行四邊形 7">
              <a:extLst>
                <a:ext uri="{FF2B5EF4-FFF2-40B4-BE49-F238E27FC236}">
                  <a16:creationId xmlns:a16="http://schemas.microsoft.com/office/drawing/2014/main" id="{39CD3958-FFA5-49E9-99FB-4BBA8A1993BD}"/>
                </a:ext>
              </a:extLst>
            </p:cNvPr>
            <p:cNvSpPr/>
            <p:nvPr/>
          </p:nvSpPr>
          <p:spPr>
            <a:xfrm flipH="1">
              <a:off x="5249232" y="1526777"/>
              <a:ext cx="536893" cy="2625755"/>
            </a:xfrm>
            <a:prstGeom prst="parallelogram">
              <a:avLst>
                <a:gd name="adj" fmla="val 31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cxnSp>
          <p:nvCxnSpPr>
            <p:cNvPr id="9" name="直線接點 8">
              <a:extLst>
                <a:ext uri="{FF2B5EF4-FFF2-40B4-BE49-F238E27FC236}">
                  <a16:creationId xmlns:a16="http://schemas.microsoft.com/office/drawing/2014/main" id="{09562C5F-08E3-4C0B-AB7A-B24241BE1946}"/>
                </a:ext>
              </a:extLst>
            </p:cNvPr>
            <p:cNvCxnSpPr/>
            <p:nvPr/>
          </p:nvCxnSpPr>
          <p:spPr>
            <a:xfrm>
              <a:off x="3263317" y="1526796"/>
              <a:ext cx="947956" cy="0"/>
            </a:xfrm>
            <a:prstGeom prst="line">
              <a:avLst/>
            </a:prstGeom>
            <a:grpFill/>
            <a:ln>
              <a:noFill/>
            </a:ln>
          </p:spPr>
          <p:style>
            <a:lnRef idx="1">
              <a:schemeClr val="accent1"/>
            </a:lnRef>
            <a:fillRef idx="0">
              <a:schemeClr val="accent1"/>
            </a:fillRef>
            <a:effectRef idx="0">
              <a:schemeClr val="accent1"/>
            </a:effectRef>
            <a:fontRef idx="minor">
              <a:schemeClr val="tx1"/>
            </a:fontRef>
          </p:style>
        </p:cxnSp>
        <p:sp>
          <p:nvSpPr>
            <p:cNvPr id="10" name="平行四邊形 9">
              <a:extLst>
                <a:ext uri="{FF2B5EF4-FFF2-40B4-BE49-F238E27FC236}">
                  <a16:creationId xmlns:a16="http://schemas.microsoft.com/office/drawing/2014/main" id="{5BC599D5-2E9E-40DE-8A04-6C42F7BEB7A7}"/>
                </a:ext>
              </a:extLst>
            </p:cNvPr>
            <p:cNvSpPr/>
            <p:nvPr/>
          </p:nvSpPr>
          <p:spPr>
            <a:xfrm>
              <a:off x="1556910" y="1526795"/>
              <a:ext cx="1212204" cy="2625746"/>
            </a:xfrm>
            <a:prstGeom prst="parallelogram">
              <a:avLst>
                <a:gd name="adj" fmla="val 664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1" name="平行四邊形 10">
              <a:extLst>
                <a:ext uri="{FF2B5EF4-FFF2-40B4-BE49-F238E27FC236}">
                  <a16:creationId xmlns:a16="http://schemas.microsoft.com/office/drawing/2014/main" id="{FBDB32AD-E291-489E-B4E3-D51AA306C305}"/>
                </a:ext>
              </a:extLst>
            </p:cNvPr>
            <p:cNvSpPr/>
            <p:nvPr/>
          </p:nvSpPr>
          <p:spPr>
            <a:xfrm flipH="1">
              <a:off x="2941089" y="1526795"/>
              <a:ext cx="763394" cy="2625746"/>
            </a:xfrm>
            <a:prstGeom prst="parallelogram">
              <a:avLst>
                <a:gd name="adj" fmla="val 477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2" name="梯形 11">
              <a:extLst>
                <a:ext uri="{FF2B5EF4-FFF2-40B4-BE49-F238E27FC236}">
                  <a16:creationId xmlns:a16="http://schemas.microsoft.com/office/drawing/2014/main" id="{26E151B8-9732-4D11-9292-3013DFC64949}"/>
                </a:ext>
              </a:extLst>
            </p:cNvPr>
            <p:cNvSpPr/>
            <p:nvPr/>
          </p:nvSpPr>
          <p:spPr>
            <a:xfrm>
              <a:off x="2222301" y="1526786"/>
              <a:ext cx="1109437" cy="461384"/>
            </a:xfrm>
            <a:prstGeom prst="trapezoid">
              <a:avLst>
                <a:gd name="adj" fmla="val 304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p>
          </p:txBody>
        </p:sp>
        <p:sp>
          <p:nvSpPr>
            <p:cNvPr id="13" name="平行四邊形 12">
              <a:extLst>
                <a:ext uri="{FF2B5EF4-FFF2-40B4-BE49-F238E27FC236}">
                  <a16:creationId xmlns:a16="http://schemas.microsoft.com/office/drawing/2014/main" id="{1AE8C44A-5AAC-45C5-B61C-58320A356C90}"/>
                </a:ext>
              </a:extLst>
            </p:cNvPr>
            <p:cNvSpPr/>
            <p:nvPr/>
          </p:nvSpPr>
          <p:spPr>
            <a:xfrm flipH="1">
              <a:off x="7302617" y="1526786"/>
              <a:ext cx="1212209" cy="2625746"/>
            </a:xfrm>
            <a:prstGeom prst="parallelogram">
              <a:avLst>
                <a:gd name="adj" fmla="val 664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4" name="平行四邊形 13">
              <a:extLst>
                <a:ext uri="{FF2B5EF4-FFF2-40B4-BE49-F238E27FC236}">
                  <a16:creationId xmlns:a16="http://schemas.microsoft.com/office/drawing/2014/main" id="{19A05B47-C0F5-4ACA-9340-BE71EBBDFC53}"/>
                </a:ext>
              </a:extLst>
            </p:cNvPr>
            <p:cNvSpPr/>
            <p:nvPr/>
          </p:nvSpPr>
          <p:spPr>
            <a:xfrm>
              <a:off x="6377031" y="1526786"/>
              <a:ext cx="763397" cy="2625746"/>
            </a:xfrm>
            <a:prstGeom prst="parallelogram">
              <a:avLst>
                <a:gd name="adj" fmla="val 477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5" name="梯形 14">
              <a:extLst>
                <a:ext uri="{FF2B5EF4-FFF2-40B4-BE49-F238E27FC236}">
                  <a16:creationId xmlns:a16="http://schemas.microsoft.com/office/drawing/2014/main" id="{C2B4BF12-346C-4386-A67F-30039C57E789}"/>
                </a:ext>
              </a:extLst>
            </p:cNvPr>
            <p:cNvSpPr/>
            <p:nvPr/>
          </p:nvSpPr>
          <p:spPr>
            <a:xfrm flipH="1">
              <a:off x="6717486" y="1526777"/>
              <a:ext cx="1109442" cy="461388"/>
            </a:xfrm>
            <a:prstGeom prst="trapezoid">
              <a:avLst>
                <a:gd name="adj" fmla="val 304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6" name="梯形 15">
              <a:extLst>
                <a:ext uri="{FF2B5EF4-FFF2-40B4-BE49-F238E27FC236}">
                  <a16:creationId xmlns:a16="http://schemas.microsoft.com/office/drawing/2014/main" id="{44A3CD7D-351E-4C07-B4D7-D7C9292E0FC6}"/>
                </a:ext>
              </a:extLst>
            </p:cNvPr>
            <p:cNvSpPr/>
            <p:nvPr/>
          </p:nvSpPr>
          <p:spPr>
            <a:xfrm>
              <a:off x="1922742" y="2709648"/>
              <a:ext cx="1603695" cy="360721"/>
            </a:xfrm>
            <a:prstGeom prst="trapezoid">
              <a:avLst>
                <a:gd name="adj" fmla="val 304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p>
          </p:txBody>
        </p:sp>
        <p:sp>
          <p:nvSpPr>
            <p:cNvPr id="17" name="梯形 16">
              <a:extLst>
                <a:ext uri="{FF2B5EF4-FFF2-40B4-BE49-F238E27FC236}">
                  <a16:creationId xmlns:a16="http://schemas.microsoft.com/office/drawing/2014/main" id="{4122486B-0ADD-4204-8B12-9ED98739AED4}"/>
                </a:ext>
              </a:extLst>
            </p:cNvPr>
            <p:cNvSpPr/>
            <p:nvPr/>
          </p:nvSpPr>
          <p:spPr>
            <a:xfrm>
              <a:off x="6619177" y="2709643"/>
              <a:ext cx="1554760" cy="360717"/>
            </a:xfrm>
            <a:prstGeom prst="trapezoid">
              <a:avLst>
                <a:gd name="adj" fmla="val 304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grpSp>
      <p:sp>
        <p:nvSpPr>
          <p:cNvPr id="19" name="矩形 18">
            <a:extLst>
              <a:ext uri="{FF2B5EF4-FFF2-40B4-BE49-F238E27FC236}">
                <a16:creationId xmlns:a16="http://schemas.microsoft.com/office/drawing/2014/main" id="{A2474BDF-DA7B-4A6F-9355-3194AA47CCFE}"/>
              </a:ext>
            </a:extLst>
          </p:cNvPr>
          <p:cNvSpPr/>
          <p:nvPr userDrawn="1"/>
        </p:nvSpPr>
        <p:spPr>
          <a:xfrm rot="5400000">
            <a:off x="-3290890" y="3290887"/>
            <a:ext cx="6858003" cy="276225"/>
          </a:xfrm>
          <a:prstGeom prst="rect">
            <a:avLst/>
          </a:prstGeom>
          <a:solidFill>
            <a:srgbClr val="C5D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投影片編號版面配置區 4">
            <a:extLst>
              <a:ext uri="{FF2B5EF4-FFF2-40B4-BE49-F238E27FC236}">
                <a16:creationId xmlns:a16="http://schemas.microsoft.com/office/drawing/2014/main" id="{21210A8B-AB57-41FD-BEA8-75B77D11D051}"/>
              </a:ext>
            </a:extLst>
          </p:cNvPr>
          <p:cNvSpPr txBox="1">
            <a:spLocks/>
          </p:cNvSpPr>
          <p:nvPr userDrawn="1"/>
        </p:nvSpPr>
        <p:spPr>
          <a:xfrm>
            <a:off x="11008559" y="6422451"/>
            <a:ext cx="548012" cy="365125"/>
          </a:xfrm>
          <a:prstGeom prst="rect">
            <a:avLst/>
          </a:prstGeom>
        </p:spPr>
        <p:txBody>
          <a:bodyPr vert="horz" lIns="91440" tIns="45720" rIns="91440" bIns="45720" rtlCol="0" anchor="ctr"/>
          <a:lstStyle>
            <a:defPPr>
              <a:defRPr lang="zh-TW"/>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9BCECE-0A42-4917-B1B4-9BE51CC96EB2}" type="slidenum">
              <a:rPr lang="zh-TW" altLang="en-US" sz="2000" baseline="0" smtClean="0">
                <a:solidFill>
                  <a:srgbClr val="6F6F6F"/>
                </a:solidFill>
              </a:rPr>
              <a:pPr/>
              <a:t>‹#›</a:t>
            </a:fld>
            <a:endParaRPr lang="zh-TW" altLang="en-US" sz="2000" baseline="0" dirty="0">
              <a:solidFill>
                <a:srgbClr val="6F6F6F"/>
              </a:solidFill>
            </a:endParaRPr>
          </a:p>
        </p:txBody>
      </p:sp>
      <p:cxnSp>
        <p:nvCxnSpPr>
          <p:cNvPr id="22" name="直線接點 21">
            <a:extLst>
              <a:ext uri="{FF2B5EF4-FFF2-40B4-BE49-F238E27FC236}">
                <a16:creationId xmlns:a16="http://schemas.microsoft.com/office/drawing/2014/main" id="{0ACBC11A-5640-4F10-84A7-C814895E7342}"/>
              </a:ext>
            </a:extLst>
          </p:cNvPr>
          <p:cNvCxnSpPr>
            <a:cxnSpLocks/>
          </p:cNvCxnSpPr>
          <p:nvPr userDrawn="1"/>
        </p:nvCxnSpPr>
        <p:spPr>
          <a:xfrm>
            <a:off x="6837279" y="6606000"/>
            <a:ext cx="4146933" cy="11086"/>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035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學生報告封面">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F82F8ED-8E9D-4ABD-868A-280A18537957}"/>
              </a:ext>
            </a:extLst>
          </p:cNvPr>
          <p:cNvSpPr/>
          <p:nvPr userDrawn="1"/>
        </p:nvSpPr>
        <p:spPr>
          <a:xfrm>
            <a:off x="-9331" y="-1"/>
            <a:ext cx="4337108" cy="685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CB65402B-AB47-461F-B67E-0504F52864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6512" y="194826"/>
            <a:ext cx="1644080" cy="1644080"/>
          </a:xfrm>
          <a:prstGeom prst="rect">
            <a:avLst/>
          </a:prstGeom>
        </p:spPr>
      </p:pic>
      <p:sp>
        <p:nvSpPr>
          <p:cNvPr id="2" name="標題 1">
            <a:extLst>
              <a:ext uri="{FF2B5EF4-FFF2-40B4-BE49-F238E27FC236}">
                <a16:creationId xmlns:a16="http://schemas.microsoft.com/office/drawing/2014/main" id="{CDF1D2C4-E9D4-4635-B060-BC13F34F4A68}"/>
              </a:ext>
            </a:extLst>
          </p:cNvPr>
          <p:cNvSpPr>
            <a:spLocks noGrp="1"/>
          </p:cNvSpPr>
          <p:nvPr>
            <p:ph type="ctrTitle"/>
          </p:nvPr>
        </p:nvSpPr>
        <p:spPr>
          <a:xfrm>
            <a:off x="237230" y="2033731"/>
            <a:ext cx="3862647" cy="1415156"/>
          </a:xfrm>
        </p:spPr>
        <p:txBody>
          <a:bodyPr anchor="ctr">
            <a:normAutofit/>
          </a:bodyPr>
          <a:lstStyle>
            <a:lvl1pPr algn="ctr">
              <a:defRPr sz="4800"/>
            </a:lvl1pPr>
          </a:lstStyle>
          <a:p>
            <a:r>
              <a:rPr lang="zh-TW" altLang="en-US" dirty="0"/>
              <a:t>按一下以編輯母片標題樣式</a:t>
            </a:r>
          </a:p>
        </p:txBody>
      </p:sp>
      <p:cxnSp>
        <p:nvCxnSpPr>
          <p:cNvPr id="9" name="直線接點 8">
            <a:extLst>
              <a:ext uri="{FF2B5EF4-FFF2-40B4-BE49-F238E27FC236}">
                <a16:creationId xmlns:a16="http://schemas.microsoft.com/office/drawing/2014/main" id="{208232D1-D9FD-4D5E-8D26-D85A8ABBB3FA}"/>
              </a:ext>
            </a:extLst>
          </p:cNvPr>
          <p:cNvCxnSpPr>
            <a:cxnSpLocks/>
          </p:cNvCxnSpPr>
          <p:nvPr userDrawn="1"/>
        </p:nvCxnSpPr>
        <p:spPr>
          <a:xfrm>
            <a:off x="164803" y="3449372"/>
            <a:ext cx="4007499"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B760C495-FB0A-4E3F-AB0E-34070842515E}"/>
              </a:ext>
            </a:extLst>
          </p:cNvPr>
          <p:cNvCxnSpPr>
            <a:cxnSpLocks/>
          </p:cNvCxnSpPr>
          <p:nvPr userDrawn="1"/>
        </p:nvCxnSpPr>
        <p:spPr>
          <a:xfrm>
            <a:off x="4327777" y="6624326"/>
            <a:ext cx="5814599" cy="0"/>
          </a:xfrm>
          <a:prstGeom prst="line">
            <a:avLst/>
          </a:prstGeom>
          <a:ln w="28575" cmpd="sng">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11" name="圖片 10">
            <a:extLst>
              <a:ext uri="{FF2B5EF4-FFF2-40B4-BE49-F238E27FC236}">
                <a16:creationId xmlns:a16="http://schemas.microsoft.com/office/drawing/2014/main" id="{5B16EF34-E37A-490A-9EB4-4BA5094C3D61}"/>
              </a:ext>
            </a:extLst>
          </p:cNvPr>
          <p:cNvPicPr>
            <a:picLocks noChangeAspect="1"/>
          </p:cNvPicPr>
          <p:nvPr userDrawn="1"/>
        </p:nvPicPr>
        <p:blipFill>
          <a:blip r:embed="rId3"/>
          <a:stretch>
            <a:fillRect/>
          </a:stretch>
        </p:blipFill>
        <p:spPr>
          <a:xfrm>
            <a:off x="10142376" y="6388010"/>
            <a:ext cx="1438781" cy="536494"/>
          </a:xfrm>
          <a:prstGeom prst="rect">
            <a:avLst/>
          </a:prstGeom>
        </p:spPr>
      </p:pic>
      <p:sp>
        <p:nvSpPr>
          <p:cNvPr id="3" name="副標題 2">
            <a:extLst>
              <a:ext uri="{FF2B5EF4-FFF2-40B4-BE49-F238E27FC236}">
                <a16:creationId xmlns:a16="http://schemas.microsoft.com/office/drawing/2014/main" id="{42AC8B05-A3CD-4DC0-906B-5008CCA8927F}"/>
              </a:ext>
            </a:extLst>
          </p:cNvPr>
          <p:cNvSpPr>
            <a:spLocks noGrp="1"/>
          </p:cNvSpPr>
          <p:nvPr>
            <p:ph type="subTitle" idx="1"/>
          </p:nvPr>
        </p:nvSpPr>
        <p:spPr>
          <a:xfrm>
            <a:off x="4877260" y="1341548"/>
            <a:ext cx="6703897" cy="4174904"/>
          </a:xfrm>
        </p:spPr>
        <p:txBody>
          <a:bodyPr anchor="ctr">
            <a:normAutofit/>
          </a:bodyPr>
          <a:lstStyle>
            <a:lvl1pPr marL="0" indent="0" algn="ctr">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TW" altLang="en-US" dirty="0"/>
          </a:p>
        </p:txBody>
      </p:sp>
      <p:sp>
        <p:nvSpPr>
          <p:cNvPr id="12" name="副標題 2">
            <a:extLst>
              <a:ext uri="{FF2B5EF4-FFF2-40B4-BE49-F238E27FC236}">
                <a16:creationId xmlns:a16="http://schemas.microsoft.com/office/drawing/2014/main" id="{761A7F4C-24FF-45C4-BE81-49E929C1F39E}"/>
              </a:ext>
            </a:extLst>
          </p:cNvPr>
          <p:cNvSpPr txBox="1">
            <a:spLocks/>
          </p:cNvSpPr>
          <p:nvPr userDrawn="1"/>
        </p:nvSpPr>
        <p:spPr>
          <a:xfrm>
            <a:off x="237230" y="4342043"/>
            <a:ext cx="3862647" cy="363074"/>
          </a:xfrm>
          <a:prstGeom prst="rect">
            <a:avLst/>
          </a:prstGeom>
        </p:spPr>
        <p:txBody>
          <a:bodyPr vert="horz" lIns="91440" tIns="45720" rIns="91440" bIns="45720" rtlCol="0" anchor="ctr">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TW" altLang="en-US" sz="2000" dirty="0"/>
              <a:t>指導教授：周信宏　副教授</a:t>
            </a:r>
          </a:p>
        </p:txBody>
      </p:sp>
      <p:grpSp>
        <p:nvGrpSpPr>
          <p:cNvPr id="13" name="群組 12">
            <a:extLst>
              <a:ext uri="{FF2B5EF4-FFF2-40B4-BE49-F238E27FC236}">
                <a16:creationId xmlns:a16="http://schemas.microsoft.com/office/drawing/2014/main" id="{FBB288EB-2FD2-4962-B405-DBECB2FB460E}"/>
              </a:ext>
            </a:extLst>
          </p:cNvPr>
          <p:cNvGrpSpPr/>
          <p:nvPr userDrawn="1"/>
        </p:nvGrpSpPr>
        <p:grpSpPr>
          <a:xfrm rot="21371377">
            <a:off x="130785" y="5107079"/>
            <a:ext cx="2336982" cy="2098225"/>
            <a:chOff x="-302905" y="1019642"/>
            <a:chExt cx="6911296" cy="6205210"/>
          </a:xfrm>
        </p:grpSpPr>
        <p:pic>
          <p:nvPicPr>
            <p:cNvPr id="14" name="Picture 2" descr="棋盤圖- 維基百科，自由的百科全書">
              <a:extLst>
                <a:ext uri="{FF2B5EF4-FFF2-40B4-BE49-F238E27FC236}">
                  <a16:creationId xmlns:a16="http://schemas.microsoft.com/office/drawing/2014/main" id="{F2F3BE47-F71E-440F-B3A2-267DC2F5764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PlasticWrap trans="54000"/>
                      </a14:imgEffect>
                    </a14:imgLayer>
                  </a14:imgProps>
                </a:ext>
                <a:ext uri="{28A0092B-C50C-407E-A947-70E740481C1C}">
                  <a14:useLocalDpi xmlns:a14="http://schemas.microsoft.com/office/drawing/2010/main" val="0"/>
                </a:ext>
              </a:extLst>
            </a:blip>
            <a:srcRect/>
            <a:stretch>
              <a:fillRect/>
            </a:stretch>
          </p:blipFill>
          <p:spPr bwMode="auto">
            <a:xfrm rot="21366530">
              <a:off x="403179" y="1019642"/>
              <a:ext cx="6205212" cy="6205210"/>
            </a:xfrm>
            <a:prstGeom prst="rect">
              <a:avLst/>
            </a:prstGeom>
            <a:noFill/>
            <a:ln w="34925">
              <a:solidFill>
                <a:srgbClr val="FFFFFF"/>
              </a:solidFill>
            </a:ln>
            <a:effectLst>
              <a:outerShdw blurRad="317500" dir="2700000" algn="ctr">
                <a:srgbClr val="000000">
                  <a:alpha val="43000"/>
                </a:srgbClr>
              </a:outerShdw>
            </a:effectLst>
            <a:scene3d>
              <a:camera prst="perspectiveFront" fov="4200000">
                <a:rot lat="18000000" lon="18600000" rev="3000000"/>
              </a:camera>
              <a:lightRig rig="threePt" dir="t">
                <a:rot lat="0" lon="0" rev="0"/>
              </a:lightRig>
            </a:scene3d>
            <a:sp3d extrusionH="38100" prstMaterial="clear">
              <a:bevelT w="260350" h="50800"/>
            </a:sp3d>
            <a:extLst>
              <a:ext uri="{909E8E84-426E-40DD-AFC4-6F175D3DCCD1}">
                <a14:hiddenFill xmlns:a14="http://schemas.microsoft.com/office/drawing/2010/main">
                  <a:solidFill>
                    <a:srgbClr val="FFFFFF"/>
                  </a:solidFill>
                </a14:hiddenFill>
              </a:ext>
            </a:extLst>
          </p:spPr>
        </p:pic>
        <p:grpSp>
          <p:nvGrpSpPr>
            <p:cNvPr id="15" name="群組 14">
              <a:extLst>
                <a:ext uri="{FF2B5EF4-FFF2-40B4-BE49-F238E27FC236}">
                  <a16:creationId xmlns:a16="http://schemas.microsoft.com/office/drawing/2014/main" id="{8FE94107-2F4F-42CC-94E8-44D65477DDCC}"/>
                </a:ext>
              </a:extLst>
            </p:cNvPr>
            <p:cNvGrpSpPr/>
            <p:nvPr/>
          </p:nvGrpSpPr>
          <p:grpSpPr>
            <a:xfrm rot="989811" flipH="1">
              <a:off x="-302905" y="1300722"/>
              <a:ext cx="3833534" cy="3063691"/>
              <a:chOff x="4349239" y="1037799"/>
              <a:chExt cx="2610359" cy="2334993"/>
            </a:xfrm>
          </p:grpSpPr>
          <p:pic>
            <p:nvPicPr>
              <p:cNvPr id="16" name="圖片 15">
                <a:extLst>
                  <a:ext uri="{FF2B5EF4-FFF2-40B4-BE49-F238E27FC236}">
                    <a16:creationId xmlns:a16="http://schemas.microsoft.com/office/drawing/2014/main" id="{4F0ED720-3D00-4242-9FE1-9DFA3624F38F}"/>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9840082">
                <a:off x="4349239" y="1037799"/>
                <a:ext cx="2610359" cy="2246773"/>
              </a:xfrm>
              <a:prstGeom prst="rect">
                <a:avLst/>
              </a:prstGeom>
            </p:spPr>
          </p:pic>
          <p:sp>
            <p:nvSpPr>
              <p:cNvPr id="17" name="橢圓 16">
                <a:extLst>
                  <a:ext uri="{FF2B5EF4-FFF2-40B4-BE49-F238E27FC236}">
                    <a16:creationId xmlns:a16="http://schemas.microsoft.com/office/drawing/2014/main" id="{02BC4E17-B002-48B9-A196-3965B6D5708E}"/>
                  </a:ext>
                </a:extLst>
              </p:cNvPr>
              <p:cNvSpPr/>
              <p:nvPr/>
            </p:nvSpPr>
            <p:spPr>
              <a:xfrm rot="20141188">
                <a:off x="4821886" y="2777047"/>
                <a:ext cx="1018360" cy="595745"/>
              </a:xfrm>
              <a:prstGeom prst="ellipse">
                <a:avLst/>
              </a:prstGeom>
              <a:solidFill>
                <a:schemeClr val="bg1"/>
              </a:solidFill>
              <a:ln>
                <a:noFill/>
              </a:ln>
              <a:scene3d>
                <a:camera prst="isometricOffAxis1Top">
                  <a:rot lat="18075713" lon="18392745" rev="4200000"/>
                </a:camera>
                <a:lightRig rig="threePt" dir="t"/>
              </a:scene3d>
              <a:sp3d prstMaterial="flat">
                <a:bevelT w="19050" h="38100" prst="angle"/>
                <a:bevelB w="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p>
            </p:txBody>
          </p:sp>
        </p:grpSp>
      </p:grpSp>
      <p:sp>
        <p:nvSpPr>
          <p:cNvPr id="20" name="副標題 2">
            <a:extLst>
              <a:ext uri="{FF2B5EF4-FFF2-40B4-BE49-F238E27FC236}">
                <a16:creationId xmlns:a16="http://schemas.microsoft.com/office/drawing/2014/main" id="{6E75D590-E2F0-4F45-A48D-72AAB23D2C4F}"/>
              </a:ext>
            </a:extLst>
          </p:cNvPr>
          <p:cNvSpPr txBox="1">
            <a:spLocks/>
          </p:cNvSpPr>
          <p:nvPr userDrawn="1"/>
        </p:nvSpPr>
        <p:spPr>
          <a:xfrm>
            <a:off x="237230" y="3801457"/>
            <a:ext cx="3862647" cy="363074"/>
          </a:xfrm>
          <a:prstGeom prst="rect">
            <a:avLst/>
          </a:prstGeom>
        </p:spPr>
        <p:txBody>
          <a:bodyPr vert="horz" lIns="91440" tIns="45720" rIns="91440" bIns="45720" rtlCol="0" anchor="ctr">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TW" altLang="en-US" sz="2000" dirty="0"/>
              <a:t>報告學生：</a:t>
            </a:r>
          </a:p>
        </p:txBody>
      </p:sp>
      <p:sp>
        <p:nvSpPr>
          <p:cNvPr id="26" name="文字版面配置區 25">
            <a:extLst>
              <a:ext uri="{FF2B5EF4-FFF2-40B4-BE49-F238E27FC236}">
                <a16:creationId xmlns:a16="http://schemas.microsoft.com/office/drawing/2014/main" id="{D4ADE1A3-3249-46F7-9BD9-572A9C721A8C}"/>
              </a:ext>
            </a:extLst>
          </p:cNvPr>
          <p:cNvSpPr>
            <a:spLocks noGrp="1"/>
          </p:cNvSpPr>
          <p:nvPr>
            <p:ph type="body" sz="quarter" idx="10"/>
          </p:nvPr>
        </p:nvSpPr>
        <p:spPr>
          <a:xfrm>
            <a:off x="1504021" y="3800971"/>
            <a:ext cx="2529352" cy="363069"/>
          </a:xfrm>
        </p:spPr>
        <p:txBody>
          <a:bodyPr anchor="ctr">
            <a:noAutofit/>
          </a:bodyPr>
          <a:lstStyle>
            <a:lvl1pPr marL="0" indent="0" algn="l">
              <a:buNone/>
              <a:defRPr sz="2000"/>
            </a:lvl1pPr>
          </a:lstStyle>
          <a:p>
            <a:pPr lvl="0"/>
            <a:r>
              <a:rPr lang="zh-TW" altLang="en-US" dirty="0"/>
              <a:t>按一下以編輯母片文字樣式</a:t>
            </a:r>
          </a:p>
        </p:txBody>
      </p:sp>
    </p:spTree>
    <p:extLst>
      <p:ext uri="{BB962C8B-B14F-4D97-AF65-F5344CB8AC3E}">
        <p14:creationId xmlns:p14="http://schemas.microsoft.com/office/powerpoint/2010/main" val="1252608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節標題">
    <p:spTree>
      <p:nvGrpSpPr>
        <p:cNvPr id="1" name=""/>
        <p:cNvGrpSpPr/>
        <p:nvPr/>
      </p:nvGrpSpPr>
      <p:grpSpPr>
        <a:xfrm>
          <a:off x="0" y="0"/>
          <a:ext cx="0" cy="0"/>
          <a:chOff x="0" y="0"/>
          <a:chExt cx="0" cy="0"/>
        </a:xfrm>
      </p:grpSpPr>
      <p:cxnSp>
        <p:nvCxnSpPr>
          <p:cNvPr id="53" name="直線接點 52">
            <a:extLst>
              <a:ext uri="{FF2B5EF4-FFF2-40B4-BE49-F238E27FC236}">
                <a16:creationId xmlns:a16="http://schemas.microsoft.com/office/drawing/2014/main" id="{55C9B7DB-37BE-40F3-92F6-63B6C15C2502}"/>
              </a:ext>
            </a:extLst>
          </p:cNvPr>
          <p:cNvCxnSpPr>
            <a:cxnSpLocks/>
          </p:cNvCxnSpPr>
          <p:nvPr userDrawn="1"/>
        </p:nvCxnSpPr>
        <p:spPr>
          <a:xfrm>
            <a:off x="0" y="6606472"/>
            <a:ext cx="5401547" cy="10851"/>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E5F90A4B-F841-4330-A277-2D7685365140}"/>
              </a:ext>
            </a:extLst>
          </p:cNvPr>
          <p:cNvSpPr/>
          <p:nvPr userDrawn="1"/>
        </p:nvSpPr>
        <p:spPr>
          <a:xfrm rot="5400000">
            <a:off x="-3290890" y="3290887"/>
            <a:ext cx="6858003" cy="276225"/>
          </a:xfrm>
          <a:prstGeom prst="rect">
            <a:avLst/>
          </a:prstGeom>
          <a:solidFill>
            <a:srgbClr val="C5D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A92B9DB9-F195-4ACE-B61C-542DDEB6806A}"/>
              </a:ext>
            </a:extLst>
          </p:cNvPr>
          <p:cNvSpPr/>
          <p:nvPr userDrawn="1"/>
        </p:nvSpPr>
        <p:spPr>
          <a:xfrm>
            <a:off x="0" y="1747043"/>
            <a:ext cx="12192000" cy="227647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3D104AEE-67BE-4650-A493-EFAEE69319C0}"/>
              </a:ext>
            </a:extLst>
          </p:cNvPr>
          <p:cNvSpPr>
            <a:spLocks noGrp="1"/>
          </p:cNvSpPr>
          <p:nvPr>
            <p:ph type="title"/>
          </p:nvPr>
        </p:nvSpPr>
        <p:spPr>
          <a:xfrm>
            <a:off x="884209" y="1747042"/>
            <a:ext cx="10412788" cy="2276476"/>
          </a:xfrm>
        </p:spPr>
        <p:txBody>
          <a:bodyPr anchor="ctr"/>
          <a:lstStyle>
            <a:lvl1pPr algn="ctr">
              <a:defRPr sz="4800"/>
            </a:lvl1pPr>
          </a:lstStyle>
          <a:p>
            <a:r>
              <a:rPr lang="zh-TW" altLang="en-US" dirty="0"/>
              <a:t>按一下以編輯母片標題樣式</a:t>
            </a:r>
          </a:p>
        </p:txBody>
      </p:sp>
      <p:cxnSp>
        <p:nvCxnSpPr>
          <p:cNvPr id="40" name="直線接點 39">
            <a:extLst>
              <a:ext uri="{FF2B5EF4-FFF2-40B4-BE49-F238E27FC236}">
                <a16:creationId xmlns:a16="http://schemas.microsoft.com/office/drawing/2014/main" id="{6B9D561C-1D26-43FD-8BCD-DA2A8A76EBD8}"/>
              </a:ext>
            </a:extLst>
          </p:cNvPr>
          <p:cNvCxnSpPr>
            <a:cxnSpLocks/>
          </p:cNvCxnSpPr>
          <p:nvPr userDrawn="1"/>
        </p:nvCxnSpPr>
        <p:spPr>
          <a:xfrm>
            <a:off x="6837279" y="6605387"/>
            <a:ext cx="4667536" cy="5543"/>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1" name="群組 40">
            <a:extLst>
              <a:ext uri="{FF2B5EF4-FFF2-40B4-BE49-F238E27FC236}">
                <a16:creationId xmlns:a16="http://schemas.microsoft.com/office/drawing/2014/main" id="{AAEC7A3B-6FAE-47B9-B247-34ACD4FFA6E9}"/>
              </a:ext>
            </a:extLst>
          </p:cNvPr>
          <p:cNvGrpSpPr/>
          <p:nvPr userDrawn="1"/>
        </p:nvGrpSpPr>
        <p:grpSpPr>
          <a:xfrm>
            <a:off x="5541430" y="6501190"/>
            <a:ext cx="1159015" cy="365123"/>
            <a:chOff x="1556910" y="1526777"/>
            <a:chExt cx="6957916" cy="2665279"/>
          </a:xfrm>
          <a:solidFill>
            <a:schemeClr val="accent5">
              <a:lumMod val="75000"/>
            </a:schemeClr>
          </a:solidFill>
        </p:grpSpPr>
        <p:sp>
          <p:nvSpPr>
            <p:cNvPr id="42" name="平行四邊形 41">
              <a:extLst>
                <a:ext uri="{FF2B5EF4-FFF2-40B4-BE49-F238E27FC236}">
                  <a16:creationId xmlns:a16="http://schemas.microsoft.com/office/drawing/2014/main" id="{3F1138F0-5714-4082-B36B-B266DF0D0887}"/>
                </a:ext>
              </a:extLst>
            </p:cNvPr>
            <p:cNvSpPr/>
            <p:nvPr/>
          </p:nvSpPr>
          <p:spPr>
            <a:xfrm>
              <a:off x="4284168" y="1566301"/>
              <a:ext cx="536893" cy="2625755"/>
            </a:xfrm>
            <a:prstGeom prst="parallelogram">
              <a:avLst>
                <a:gd name="adj" fmla="val 31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43" name="平行四邊形 42">
              <a:extLst>
                <a:ext uri="{FF2B5EF4-FFF2-40B4-BE49-F238E27FC236}">
                  <a16:creationId xmlns:a16="http://schemas.microsoft.com/office/drawing/2014/main" id="{773B8C63-A89E-46F1-8277-9F862905D277}"/>
                </a:ext>
              </a:extLst>
            </p:cNvPr>
            <p:cNvSpPr/>
            <p:nvPr/>
          </p:nvSpPr>
          <p:spPr>
            <a:xfrm flipH="1">
              <a:off x="5249232" y="1526777"/>
              <a:ext cx="536893" cy="2625755"/>
            </a:xfrm>
            <a:prstGeom prst="parallelogram">
              <a:avLst>
                <a:gd name="adj" fmla="val 31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cxnSp>
          <p:nvCxnSpPr>
            <p:cNvPr id="44" name="直線接點 43">
              <a:extLst>
                <a:ext uri="{FF2B5EF4-FFF2-40B4-BE49-F238E27FC236}">
                  <a16:creationId xmlns:a16="http://schemas.microsoft.com/office/drawing/2014/main" id="{69540FD3-44C7-46C6-8D7C-F027377D8E4F}"/>
                </a:ext>
              </a:extLst>
            </p:cNvPr>
            <p:cNvCxnSpPr/>
            <p:nvPr/>
          </p:nvCxnSpPr>
          <p:spPr>
            <a:xfrm>
              <a:off x="3263317" y="1526796"/>
              <a:ext cx="947956" cy="0"/>
            </a:xfrm>
            <a:prstGeom prst="line">
              <a:avLst/>
            </a:prstGeom>
            <a:grpFill/>
            <a:ln>
              <a:noFill/>
            </a:ln>
          </p:spPr>
          <p:style>
            <a:lnRef idx="1">
              <a:schemeClr val="accent1"/>
            </a:lnRef>
            <a:fillRef idx="0">
              <a:schemeClr val="accent1"/>
            </a:fillRef>
            <a:effectRef idx="0">
              <a:schemeClr val="accent1"/>
            </a:effectRef>
            <a:fontRef idx="minor">
              <a:schemeClr val="tx1"/>
            </a:fontRef>
          </p:style>
        </p:cxnSp>
        <p:sp>
          <p:nvSpPr>
            <p:cNvPr id="45" name="平行四邊形 44">
              <a:extLst>
                <a:ext uri="{FF2B5EF4-FFF2-40B4-BE49-F238E27FC236}">
                  <a16:creationId xmlns:a16="http://schemas.microsoft.com/office/drawing/2014/main" id="{8EDBAB5D-6A12-4CD4-B94A-5B4FD10BD9EA}"/>
                </a:ext>
              </a:extLst>
            </p:cNvPr>
            <p:cNvSpPr/>
            <p:nvPr/>
          </p:nvSpPr>
          <p:spPr>
            <a:xfrm>
              <a:off x="1556910" y="1526795"/>
              <a:ext cx="1212204" cy="2625746"/>
            </a:xfrm>
            <a:prstGeom prst="parallelogram">
              <a:avLst>
                <a:gd name="adj" fmla="val 664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46" name="平行四邊形 45">
              <a:extLst>
                <a:ext uri="{FF2B5EF4-FFF2-40B4-BE49-F238E27FC236}">
                  <a16:creationId xmlns:a16="http://schemas.microsoft.com/office/drawing/2014/main" id="{149375CB-4E42-4E81-B22E-EB59263F5F91}"/>
                </a:ext>
              </a:extLst>
            </p:cNvPr>
            <p:cNvSpPr/>
            <p:nvPr/>
          </p:nvSpPr>
          <p:spPr>
            <a:xfrm flipH="1">
              <a:off x="2941089" y="1526795"/>
              <a:ext cx="763394" cy="2625746"/>
            </a:xfrm>
            <a:prstGeom prst="parallelogram">
              <a:avLst>
                <a:gd name="adj" fmla="val 477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47" name="梯形 46">
              <a:extLst>
                <a:ext uri="{FF2B5EF4-FFF2-40B4-BE49-F238E27FC236}">
                  <a16:creationId xmlns:a16="http://schemas.microsoft.com/office/drawing/2014/main" id="{65904818-964B-4167-B883-F1F92ED49FB9}"/>
                </a:ext>
              </a:extLst>
            </p:cNvPr>
            <p:cNvSpPr/>
            <p:nvPr/>
          </p:nvSpPr>
          <p:spPr>
            <a:xfrm>
              <a:off x="2222301" y="1526786"/>
              <a:ext cx="1109437" cy="461384"/>
            </a:xfrm>
            <a:prstGeom prst="trapezoid">
              <a:avLst>
                <a:gd name="adj" fmla="val 304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p>
          </p:txBody>
        </p:sp>
        <p:sp>
          <p:nvSpPr>
            <p:cNvPr id="48" name="平行四邊形 47">
              <a:extLst>
                <a:ext uri="{FF2B5EF4-FFF2-40B4-BE49-F238E27FC236}">
                  <a16:creationId xmlns:a16="http://schemas.microsoft.com/office/drawing/2014/main" id="{3CCE986C-AD30-457F-B791-5818773654A1}"/>
                </a:ext>
              </a:extLst>
            </p:cNvPr>
            <p:cNvSpPr/>
            <p:nvPr/>
          </p:nvSpPr>
          <p:spPr>
            <a:xfrm flipH="1">
              <a:off x="7302617" y="1526786"/>
              <a:ext cx="1212209" cy="2625746"/>
            </a:xfrm>
            <a:prstGeom prst="parallelogram">
              <a:avLst>
                <a:gd name="adj" fmla="val 664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49" name="平行四邊形 48">
              <a:extLst>
                <a:ext uri="{FF2B5EF4-FFF2-40B4-BE49-F238E27FC236}">
                  <a16:creationId xmlns:a16="http://schemas.microsoft.com/office/drawing/2014/main" id="{37DDD8B5-A843-472E-ABA9-0C5FED005051}"/>
                </a:ext>
              </a:extLst>
            </p:cNvPr>
            <p:cNvSpPr/>
            <p:nvPr/>
          </p:nvSpPr>
          <p:spPr>
            <a:xfrm>
              <a:off x="6377031" y="1526786"/>
              <a:ext cx="763397" cy="2625746"/>
            </a:xfrm>
            <a:prstGeom prst="parallelogram">
              <a:avLst>
                <a:gd name="adj" fmla="val 477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50" name="梯形 49">
              <a:extLst>
                <a:ext uri="{FF2B5EF4-FFF2-40B4-BE49-F238E27FC236}">
                  <a16:creationId xmlns:a16="http://schemas.microsoft.com/office/drawing/2014/main" id="{DF5714DA-46E1-4396-A7C6-82C0111EBBCF}"/>
                </a:ext>
              </a:extLst>
            </p:cNvPr>
            <p:cNvSpPr/>
            <p:nvPr/>
          </p:nvSpPr>
          <p:spPr>
            <a:xfrm flipH="1">
              <a:off x="6717486" y="1526777"/>
              <a:ext cx="1109442" cy="461388"/>
            </a:xfrm>
            <a:prstGeom prst="trapezoid">
              <a:avLst>
                <a:gd name="adj" fmla="val 304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51" name="梯形 50">
              <a:extLst>
                <a:ext uri="{FF2B5EF4-FFF2-40B4-BE49-F238E27FC236}">
                  <a16:creationId xmlns:a16="http://schemas.microsoft.com/office/drawing/2014/main" id="{309AF591-4DA5-4EBB-ACAD-F24DF4A5FB4C}"/>
                </a:ext>
              </a:extLst>
            </p:cNvPr>
            <p:cNvSpPr/>
            <p:nvPr/>
          </p:nvSpPr>
          <p:spPr>
            <a:xfrm>
              <a:off x="1922742" y="2709648"/>
              <a:ext cx="1603695" cy="360721"/>
            </a:xfrm>
            <a:prstGeom prst="trapezoid">
              <a:avLst>
                <a:gd name="adj" fmla="val 304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p>
          </p:txBody>
        </p:sp>
        <p:sp>
          <p:nvSpPr>
            <p:cNvPr id="52" name="梯形 51">
              <a:extLst>
                <a:ext uri="{FF2B5EF4-FFF2-40B4-BE49-F238E27FC236}">
                  <a16:creationId xmlns:a16="http://schemas.microsoft.com/office/drawing/2014/main" id="{8698C41F-B287-49C2-8573-3321392FAF09}"/>
                </a:ext>
              </a:extLst>
            </p:cNvPr>
            <p:cNvSpPr/>
            <p:nvPr/>
          </p:nvSpPr>
          <p:spPr>
            <a:xfrm>
              <a:off x="6619177" y="2709643"/>
              <a:ext cx="1554760" cy="360717"/>
            </a:xfrm>
            <a:prstGeom prst="trapezoid">
              <a:avLst>
                <a:gd name="adj" fmla="val 304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grpSp>
    </p:spTree>
    <p:extLst>
      <p:ext uri="{BB962C8B-B14F-4D97-AF65-F5344CB8AC3E}">
        <p14:creationId xmlns:p14="http://schemas.microsoft.com/office/powerpoint/2010/main" val="2754163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utline">
    <p:spTree>
      <p:nvGrpSpPr>
        <p:cNvPr id="1" name=""/>
        <p:cNvGrpSpPr/>
        <p:nvPr/>
      </p:nvGrpSpPr>
      <p:grpSpPr>
        <a:xfrm>
          <a:off x="0" y="0"/>
          <a:ext cx="0" cy="0"/>
          <a:chOff x="0" y="0"/>
          <a:chExt cx="0" cy="0"/>
        </a:xfrm>
      </p:grpSpPr>
      <p:cxnSp>
        <p:nvCxnSpPr>
          <p:cNvPr id="23" name="直線接點 22">
            <a:extLst>
              <a:ext uri="{FF2B5EF4-FFF2-40B4-BE49-F238E27FC236}">
                <a16:creationId xmlns:a16="http://schemas.microsoft.com/office/drawing/2014/main" id="{9C5FE5D4-311D-439F-803B-F795961D9DCC}"/>
              </a:ext>
            </a:extLst>
          </p:cNvPr>
          <p:cNvCxnSpPr>
            <a:cxnSpLocks/>
          </p:cNvCxnSpPr>
          <p:nvPr userDrawn="1"/>
        </p:nvCxnSpPr>
        <p:spPr>
          <a:xfrm>
            <a:off x="0" y="6606472"/>
            <a:ext cx="5401547" cy="10851"/>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14097A41-94F7-4433-9E40-FD9897B66B70}"/>
              </a:ext>
            </a:extLst>
          </p:cNvPr>
          <p:cNvCxnSpPr>
            <a:cxnSpLocks/>
          </p:cNvCxnSpPr>
          <p:nvPr userDrawn="1"/>
        </p:nvCxnSpPr>
        <p:spPr>
          <a:xfrm>
            <a:off x="609600" y="1181100"/>
            <a:ext cx="11582400" cy="0"/>
          </a:xfrm>
          <a:prstGeom prst="line">
            <a:avLst/>
          </a:prstGeom>
          <a:ln w="28575">
            <a:solidFill>
              <a:srgbClr val="4B91D1"/>
            </a:solidFill>
          </a:ln>
        </p:spPr>
        <p:style>
          <a:lnRef idx="1">
            <a:schemeClr val="accent1"/>
          </a:lnRef>
          <a:fillRef idx="0">
            <a:schemeClr val="accent1"/>
          </a:fillRef>
          <a:effectRef idx="0">
            <a:schemeClr val="accent1"/>
          </a:effectRef>
          <a:fontRef idx="minor">
            <a:schemeClr val="tx1"/>
          </a:fontRef>
        </p:style>
      </p:cxnSp>
      <p:sp>
        <p:nvSpPr>
          <p:cNvPr id="8" name="內容版面配置區 2">
            <a:extLst>
              <a:ext uri="{FF2B5EF4-FFF2-40B4-BE49-F238E27FC236}">
                <a16:creationId xmlns:a16="http://schemas.microsoft.com/office/drawing/2014/main" id="{16C7238E-F11B-4F80-BFB7-097C52996E94}"/>
              </a:ext>
            </a:extLst>
          </p:cNvPr>
          <p:cNvSpPr>
            <a:spLocks noGrp="1"/>
          </p:cNvSpPr>
          <p:nvPr>
            <p:ph idx="1"/>
          </p:nvPr>
        </p:nvSpPr>
        <p:spPr>
          <a:xfrm>
            <a:off x="609600" y="1593055"/>
            <a:ext cx="10515600" cy="4351338"/>
          </a:xfrm>
        </p:spPr>
        <p:txBody>
          <a:bodyPr>
            <a:normAutofit/>
          </a:bodyPr>
          <a:lstStyle>
            <a:lvl1pPr>
              <a:defRPr sz="2800"/>
            </a:lvl1pPr>
            <a:lvl2pPr>
              <a:defRPr sz="2400"/>
            </a:lvl2pPr>
            <a:lvl3pPr>
              <a:defRPr sz="2400"/>
            </a:lvl3pPr>
            <a:lvl4pPr>
              <a:defRPr sz="2000"/>
            </a:lvl4pPr>
            <a:lvl5pPr>
              <a:defRPr sz="20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cxnSp>
        <p:nvCxnSpPr>
          <p:cNvPr id="9" name="直線接點 8">
            <a:extLst>
              <a:ext uri="{FF2B5EF4-FFF2-40B4-BE49-F238E27FC236}">
                <a16:creationId xmlns:a16="http://schemas.microsoft.com/office/drawing/2014/main" id="{5294CEEE-2C46-4F9E-A30B-FAD7804401E4}"/>
              </a:ext>
            </a:extLst>
          </p:cNvPr>
          <p:cNvCxnSpPr>
            <a:cxnSpLocks/>
          </p:cNvCxnSpPr>
          <p:nvPr userDrawn="1"/>
        </p:nvCxnSpPr>
        <p:spPr>
          <a:xfrm>
            <a:off x="6837279" y="6606000"/>
            <a:ext cx="4146933" cy="11086"/>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 name="群組 9">
            <a:extLst>
              <a:ext uri="{FF2B5EF4-FFF2-40B4-BE49-F238E27FC236}">
                <a16:creationId xmlns:a16="http://schemas.microsoft.com/office/drawing/2014/main" id="{A677BCE2-E218-486C-96A6-604140A98D75}"/>
              </a:ext>
            </a:extLst>
          </p:cNvPr>
          <p:cNvGrpSpPr/>
          <p:nvPr userDrawn="1"/>
        </p:nvGrpSpPr>
        <p:grpSpPr>
          <a:xfrm>
            <a:off x="5541430" y="6501190"/>
            <a:ext cx="1159015" cy="365123"/>
            <a:chOff x="1556910" y="1526777"/>
            <a:chExt cx="6957916" cy="2665279"/>
          </a:xfrm>
          <a:solidFill>
            <a:schemeClr val="accent5">
              <a:lumMod val="75000"/>
            </a:schemeClr>
          </a:solidFill>
        </p:grpSpPr>
        <p:sp>
          <p:nvSpPr>
            <p:cNvPr id="11" name="平行四邊形 10">
              <a:extLst>
                <a:ext uri="{FF2B5EF4-FFF2-40B4-BE49-F238E27FC236}">
                  <a16:creationId xmlns:a16="http://schemas.microsoft.com/office/drawing/2014/main" id="{AE473C1B-9F14-42C4-B7C7-FD44322B9329}"/>
                </a:ext>
              </a:extLst>
            </p:cNvPr>
            <p:cNvSpPr/>
            <p:nvPr/>
          </p:nvSpPr>
          <p:spPr>
            <a:xfrm>
              <a:off x="4284168" y="1566301"/>
              <a:ext cx="536893" cy="2625755"/>
            </a:xfrm>
            <a:prstGeom prst="parallelogram">
              <a:avLst>
                <a:gd name="adj" fmla="val 31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2" name="平行四邊形 11">
              <a:extLst>
                <a:ext uri="{FF2B5EF4-FFF2-40B4-BE49-F238E27FC236}">
                  <a16:creationId xmlns:a16="http://schemas.microsoft.com/office/drawing/2014/main" id="{68D854A8-DF5B-4014-88C3-16C1293F68B1}"/>
                </a:ext>
              </a:extLst>
            </p:cNvPr>
            <p:cNvSpPr/>
            <p:nvPr/>
          </p:nvSpPr>
          <p:spPr>
            <a:xfrm flipH="1">
              <a:off x="5249232" y="1526777"/>
              <a:ext cx="536893" cy="2625755"/>
            </a:xfrm>
            <a:prstGeom prst="parallelogram">
              <a:avLst>
                <a:gd name="adj" fmla="val 31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cxnSp>
          <p:nvCxnSpPr>
            <p:cNvPr id="13" name="直線接點 12">
              <a:extLst>
                <a:ext uri="{FF2B5EF4-FFF2-40B4-BE49-F238E27FC236}">
                  <a16:creationId xmlns:a16="http://schemas.microsoft.com/office/drawing/2014/main" id="{A80C5339-B776-4D2A-8A06-284CD31B3FBD}"/>
                </a:ext>
              </a:extLst>
            </p:cNvPr>
            <p:cNvCxnSpPr/>
            <p:nvPr/>
          </p:nvCxnSpPr>
          <p:spPr>
            <a:xfrm>
              <a:off x="3263317" y="1526796"/>
              <a:ext cx="947956" cy="0"/>
            </a:xfrm>
            <a:prstGeom prst="line">
              <a:avLst/>
            </a:prstGeom>
            <a:grpFill/>
            <a:ln>
              <a:noFill/>
            </a:ln>
          </p:spPr>
          <p:style>
            <a:lnRef idx="1">
              <a:schemeClr val="accent1"/>
            </a:lnRef>
            <a:fillRef idx="0">
              <a:schemeClr val="accent1"/>
            </a:fillRef>
            <a:effectRef idx="0">
              <a:schemeClr val="accent1"/>
            </a:effectRef>
            <a:fontRef idx="minor">
              <a:schemeClr val="tx1"/>
            </a:fontRef>
          </p:style>
        </p:cxnSp>
        <p:sp>
          <p:nvSpPr>
            <p:cNvPr id="14" name="平行四邊形 13">
              <a:extLst>
                <a:ext uri="{FF2B5EF4-FFF2-40B4-BE49-F238E27FC236}">
                  <a16:creationId xmlns:a16="http://schemas.microsoft.com/office/drawing/2014/main" id="{285AE48D-B7FC-46D2-AD46-0CCE4D843C6A}"/>
                </a:ext>
              </a:extLst>
            </p:cNvPr>
            <p:cNvSpPr/>
            <p:nvPr/>
          </p:nvSpPr>
          <p:spPr>
            <a:xfrm>
              <a:off x="1556910" y="1526795"/>
              <a:ext cx="1212204" cy="2625746"/>
            </a:xfrm>
            <a:prstGeom prst="parallelogram">
              <a:avLst>
                <a:gd name="adj" fmla="val 664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5" name="平行四邊形 14">
              <a:extLst>
                <a:ext uri="{FF2B5EF4-FFF2-40B4-BE49-F238E27FC236}">
                  <a16:creationId xmlns:a16="http://schemas.microsoft.com/office/drawing/2014/main" id="{CB755DD7-0A18-4A45-81E2-8FD8D97E9F7B}"/>
                </a:ext>
              </a:extLst>
            </p:cNvPr>
            <p:cNvSpPr/>
            <p:nvPr/>
          </p:nvSpPr>
          <p:spPr>
            <a:xfrm flipH="1">
              <a:off x="2941089" y="1526795"/>
              <a:ext cx="763394" cy="2625746"/>
            </a:xfrm>
            <a:prstGeom prst="parallelogram">
              <a:avLst>
                <a:gd name="adj" fmla="val 477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6" name="梯形 15">
              <a:extLst>
                <a:ext uri="{FF2B5EF4-FFF2-40B4-BE49-F238E27FC236}">
                  <a16:creationId xmlns:a16="http://schemas.microsoft.com/office/drawing/2014/main" id="{B9A43D47-938B-4342-914F-F799438B4D4D}"/>
                </a:ext>
              </a:extLst>
            </p:cNvPr>
            <p:cNvSpPr/>
            <p:nvPr/>
          </p:nvSpPr>
          <p:spPr>
            <a:xfrm>
              <a:off x="2222301" y="1526786"/>
              <a:ext cx="1109437" cy="461384"/>
            </a:xfrm>
            <a:prstGeom prst="trapezoid">
              <a:avLst>
                <a:gd name="adj" fmla="val 304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p>
          </p:txBody>
        </p:sp>
        <p:sp>
          <p:nvSpPr>
            <p:cNvPr id="17" name="平行四邊形 16">
              <a:extLst>
                <a:ext uri="{FF2B5EF4-FFF2-40B4-BE49-F238E27FC236}">
                  <a16:creationId xmlns:a16="http://schemas.microsoft.com/office/drawing/2014/main" id="{4EA9BFE6-4087-453F-A612-6317D26A96F6}"/>
                </a:ext>
              </a:extLst>
            </p:cNvPr>
            <p:cNvSpPr/>
            <p:nvPr/>
          </p:nvSpPr>
          <p:spPr>
            <a:xfrm flipH="1">
              <a:off x="7302617" y="1526786"/>
              <a:ext cx="1212209" cy="2625746"/>
            </a:xfrm>
            <a:prstGeom prst="parallelogram">
              <a:avLst>
                <a:gd name="adj" fmla="val 664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8" name="平行四邊形 17">
              <a:extLst>
                <a:ext uri="{FF2B5EF4-FFF2-40B4-BE49-F238E27FC236}">
                  <a16:creationId xmlns:a16="http://schemas.microsoft.com/office/drawing/2014/main" id="{C3F88E56-5C6B-49FD-BC41-962E759E8217}"/>
                </a:ext>
              </a:extLst>
            </p:cNvPr>
            <p:cNvSpPr/>
            <p:nvPr/>
          </p:nvSpPr>
          <p:spPr>
            <a:xfrm>
              <a:off x="6377031" y="1526786"/>
              <a:ext cx="763397" cy="2625746"/>
            </a:xfrm>
            <a:prstGeom prst="parallelogram">
              <a:avLst>
                <a:gd name="adj" fmla="val 477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9" name="梯形 18">
              <a:extLst>
                <a:ext uri="{FF2B5EF4-FFF2-40B4-BE49-F238E27FC236}">
                  <a16:creationId xmlns:a16="http://schemas.microsoft.com/office/drawing/2014/main" id="{2D8B958C-048D-4597-B8A7-4F202E1D8A1E}"/>
                </a:ext>
              </a:extLst>
            </p:cNvPr>
            <p:cNvSpPr/>
            <p:nvPr/>
          </p:nvSpPr>
          <p:spPr>
            <a:xfrm flipH="1">
              <a:off x="6717486" y="1526777"/>
              <a:ext cx="1109442" cy="461388"/>
            </a:xfrm>
            <a:prstGeom prst="trapezoid">
              <a:avLst>
                <a:gd name="adj" fmla="val 304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20" name="梯形 19">
              <a:extLst>
                <a:ext uri="{FF2B5EF4-FFF2-40B4-BE49-F238E27FC236}">
                  <a16:creationId xmlns:a16="http://schemas.microsoft.com/office/drawing/2014/main" id="{9E500854-7520-47EF-ABC1-B6D2E99F4F11}"/>
                </a:ext>
              </a:extLst>
            </p:cNvPr>
            <p:cNvSpPr/>
            <p:nvPr/>
          </p:nvSpPr>
          <p:spPr>
            <a:xfrm>
              <a:off x="1922742" y="2709648"/>
              <a:ext cx="1603695" cy="360721"/>
            </a:xfrm>
            <a:prstGeom prst="trapezoid">
              <a:avLst>
                <a:gd name="adj" fmla="val 304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p>
          </p:txBody>
        </p:sp>
        <p:sp>
          <p:nvSpPr>
            <p:cNvPr id="21" name="梯形 20">
              <a:extLst>
                <a:ext uri="{FF2B5EF4-FFF2-40B4-BE49-F238E27FC236}">
                  <a16:creationId xmlns:a16="http://schemas.microsoft.com/office/drawing/2014/main" id="{47F205CC-92AA-4815-AA88-2440C11B9806}"/>
                </a:ext>
              </a:extLst>
            </p:cNvPr>
            <p:cNvSpPr/>
            <p:nvPr/>
          </p:nvSpPr>
          <p:spPr>
            <a:xfrm>
              <a:off x="6619177" y="2709643"/>
              <a:ext cx="1554760" cy="360717"/>
            </a:xfrm>
            <a:prstGeom prst="trapezoid">
              <a:avLst>
                <a:gd name="adj" fmla="val 304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grpSp>
      <p:sp>
        <p:nvSpPr>
          <p:cNvPr id="6" name="矩形 5">
            <a:extLst>
              <a:ext uri="{FF2B5EF4-FFF2-40B4-BE49-F238E27FC236}">
                <a16:creationId xmlns:a16="http://schemas.microsoft.com/office/drawing/2014/main" id="{6E898BB1-8411-480A-991F-4413EEE47B76}"/>
              </a:ext>
            </a:extLst>
          </p:cNvPr>
          <p:cNvSpPr/>
          <p:nvPr userDrawn="1"/>
        </p:nvSpPr>
        <p:spPr>
          <a:xfrm rot="5400000">
            <a:off x="-3290890" y="3290887"/>
            <a:ext cx="6858003" cy="276225"/>
          </a:xfrm>
          <a:prstGeom prst="rect">
            <a:avLst/>
          </a:prstGeom>
          <a:solidFill>
            <a:srgbClr val="C5D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投影片編號版面配置區 4">
            <a:extLst>
              <a:ext uri="{FF2B5EF4-FFF2-40B4-BE49-F238E27FC236}">
                <a16:creationId xmlns:a16="http://schemas.microsoft.com/office/drawing/2014/main" id="{5A56CCF0-1405-4CD0-B9C5-65F7BE64F870}"/>
              </a:ext>
            </a:extLst>
          </p:cNvPr>
          <p:cNvSpPr txBox="1">
            <a:spLocks/>
          </p:cNvSpPr>
          <p:nvPr userDrawn="1"/>
        </p:nvSpPr>
        <p:spPr>
          <a:xfrm>
            <a:off x="11008559" y="6422451"/>
            <a:ext cx="548012" cy="365125"/>
          </a:xfrm>
          <a:prstGeom prst="rect">
            <a:avLst/>
          </a:prstGeom>
        </p:spPr>
        <p:txBody>
          <a:bodyPr vert="horz" lIns="91440" tIns="45720" rIns="91440" bIns="45720" rtlCol="0" anchor="ctr"/>
          <a:lstStyle>
            <a:defPPr>
              <a:defRPr lang="zh-TW"/>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9BCECE-0A42-4917-B1B4-9BE51CC96EB2}" type="slidenum">
              <a:rPr lang="zh-TW" altLang="en-US" sz="2000" baseline="0" smtClean="0">
                <a:solidFill>
                  <a:srgbClr val="6F6F6F"/>
                </a:solidFill>
              </a:rPr>
              <a:pPr/>
              <a:t>‹#›</a:t>
            </a:fld>
            <a:endParaRPr lang="zh-TW" altLang="en-US" sz="2000" baseline="0" dirty="0">
              <a:solidFill>
                <a:srgbClr val="6F6F6F"/>
              </a:solidFill>
            </a:endParaRPr>
          </a:p>
        </p:txBody>
      </p:sp>
      <p:sp>
        <p:nvSpPr>
          <p:cNvPr id="22" name="副標題 2">
            <a:extLst>
              <a:ext uri="{FF2B5EF4-FFF2-40B4-BE49-F238E27FC236}">
                <a16:creationId xmlns:a16="http://schemas.microsoft.com/office/drawing/2014/main" id="{6B08E869-72C6-450B-AA48-AFB1F3272A29}"/>
              </a:ext>
            </a:extLst>
          </p:cNvPr>
          <p:cNvSpPr txBox="1">
            <a:spLocks/>
          </p:cNvSpPr>
          <p:nvPr userDrawn="1"/>
        </p:nvSpPr>
        <p:spPr>
          <a:xfrm>
            <a:off x="609600" y="365124"/>
            <a:ext cx="10744200" cy="81594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TW" sz="4400" dirty="0">
                <a:latin typeface="+mj-lt"/>
                <a:ea typeface="+mj-ea"/>
              </a:rPr>
              <a:t>Outline</a:t>
            </a:r>
            <a:endParaRPr lang="zh-TW" altLang="en-US" sz="4400" dirty="0">
              <a:latin typeface="+mj-lt"/>
              <a:ea typeface="+mj-ea"/>
            </a:endParaRPr>
          </a:p>
        </p:txBody>
      </p:sp>
    </p:spTree>
    <p:extLst>
      <p:ext uri="{BB962C8B-B14F-4D97-AF65-F5344CB8AC3E}">
        <p14:creationId xmlns:p14="http://schemas.microsoft.com/office/powerpoint/2010/main" val="1189592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標題與內容">
    <p:spTree>
      <p:nvGrpSpPr>
        <p:cNvPr id="1" name=""/>
        <p:cNvGrpSpPr/>
        <p:nvPr/>
      </p:nvGrpSpPr>
      <p:grpSpPr>
        <a:xfrm>
          <a:off x="0" y="0"/>
          <a:ext cx="0" cy="0"/>
          <a:chOff x="0" y="0"/>
          <a:chExt cx="0" cy="0"/>
        </a:xfrm>
      </p:grpSpPr>
      <p:cxnSp>
        <p:nvCxnSpPr>
          <p:cNvPr id="29" name="直線接點 28">
            <a:extLst>
              <a:ext uri="{FF2B5EF4-FFF2-40B4-BE49-F238E27FC236}">
                <a16:creationId xmlns:a16="http://schemas.microsoft.com/office/drawing/2014/main" id="{29247B60-7399-4E59-B4B6-DD6C660551BC}"/>
              </a:ext>
            </a:extLst>
          </p:cNvPr>
          <p:cNvCxnSpPr>
            <a:cxnSpLocks/>
          </p:cNvCxnSpPr>
          <p:nvPr userDrawn="1"/>
        </p:nvCxnSpPr>
        <p:spPr>
          <a:xfrm>
            <a:off x="0" y="6606472"/>
            <a:ext cx="5401547" cy="10851"/>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E6913584-9488-4487-A08F-1254E81E49F8}"/>
              </a:ext>
            </a:extLst>
          </p:cNvPr>
          <p:cNvSpPr>
            <a:spLocks noGrp="1"/>
          </p:cNvSpPr>
          <p:nvPr>
            <p:ph type="title"/>
          </p:nvPr>
        </p:nvSpPr>
        <p:spPr>
          <a:xfrm>
            <a:off x="609600" y="365126"/>
            <a:ext cx="10744200" cy="815974"/>
          </a:xfrm>
        </p:spPr>
        <p:txBody>
          <a:bodyPr/>
          <a:lstStyle/>
          <a:p>
            <a:r>
              <a:rPr lang="zh-TW" altLang="en-US" dirty="0"/>
              <a:t>按一下以編輯母片標題樣式</a:t>
            </a:r>
          </a:p>
        </p:txBody>
      </p:sp>
      <p:cxnSp>
        <p:nvCxnSpPr>
          <p:cNvPr id="7" name="直線接點 6">
            <a:extLst>
              <a:ext uri="{FF2B5EF4-FFF2-40B4-BE49-F238E27FC236}">
                <a16:creationId xmlns:a16="http://schemas.microsoft.com/office/drawing/2014/main" id="{14097A41-94F7-4433-9E40-FD9897B66B70}"/>
              </a:ext>
            </a:extLst>
          </p:cNvPr>
          <p:cNvCxnSpPr>
            <a:cxnSpLocks/>
          </p:cNvCxnSpPr>
          <p:nvPr userDrawn="1"/>
        </p:nvCxnSpPr>
        <p:spPr>
          <a:xfrm>
            <a:off x="609600" y="1181100"/>
            <a:ext cx="11582400" cy="0"/>
          </a:xfrm>
          <a:prstGeom prst="line">
            <a:avLst/>
          </a:prstGeom>
          <a:ln w="28575">
            <a:solidFill>
              <a:srgbClr val="4B91D1"/>
            </a:solidFill>
          </a:ln>
        </p:spPr>
        <p:style>
          <a:lnRef idx="1">
            <a:schemeClr val="accent1"/>
          </a:lnRef>
          <a:fillRef idx="0">
            <a:schemeClr val="accent1"/>
          </a:fillRef>
          <a:effectRef idx="0">
            <a:schemeClr val="accent1"/>
          </a:effectRef>
          <a:fontRef idx="minor">
            <a:schemeClr val="tx1"/>
          </a:fontRef>
        </p:style>
      </p:cxnSp>
      <p:sp>
        <p:nvSpPr>
          <p:cNvPr id="8" name="內容版面配置區 2">
            <a:extLst>
              <a:ext uri="{FF2B5EF4-FFF2-40B4-BE49-F238E27FC236}">
                <a16:creationId xmlns:a16="http://schemas.microsoft.com/office/drawing/2014/main" id="{16C7238E-F11B-4F80-BFB7-097C52996E94}"/>
              </a:ext>
            </a:extLst>
          </p:cNvPr>
          <p:cNvSpPr>
            <a:spLocks noGrp="1"/>
          </p:cNvSpPr>
          <p:nvPr>
            <p:ph idx="1"/>
          </p:nvPr>
        </p:nvSpPr>
        <p:spPr>
          <a:xfrm>
            <a:off x="609600" y="1593055"/>
            <a:ext cx="10515600" cy="4351338"/>
          </a:xfrm>
        </p:spPr>
        <p:txBody>
          <a:bodyPr>
            <a:normAutofit/>
          </a:bodyPr>
          <a:lstStyle>
            <a:lvl1pPr>
              <a:defRPr sz="2000"/>
            </a:lvl1pPr>
            <a:lvl2pPr>
              <a:defRPr sz="1800"/>
            </a:lvl2pPr>
            <a:lvl3pPr>
              <a:defRPr sz="1800"/>
            </a:lvl3pPr>
            <a:lvl4pPr>
              <a:defRPr sz="1600"/>
            </a:lvl4pPr>
            <a:lvl5pPr>
              <a:defRPr sz="16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grpSp>
        <p:nvGrpSpPr>
          <p:cNvPr id="10" name="群組 9">
            <a:extLst>
              <a:ext uri="{FF2B5EF4-FFF2-40B4-BE49-F238E27FC236}">
                <a16:creationId xmlns:a16="http://schemas.microsoft.com/office/drawing/2014/main" id="{A677BCE2-E218-486C-96A6-604140A98D75}"/>
              </a:ext>
            </a:extLst>
          </p:cNvPr>
          <p:cNvGrpSpPr/>
          <p:nvPr userDrawn="1"/>
        </p:nvGrpSpPr>
        <p:grpSpPr>
          <a:xfrm>
            <a:off x="5541430" y="6501190"/>
            <a:ext cx="1159015" cy="365123"/>
            <a:chOff x="1556910" y="1526777"/>
            <a:chExt cx="6957916" cy="2665279"/>
          </a:xfrm>
          <a:solidFill>
            <a:schemeClr val="accent5">
              <a:lumMod val="75000"/>
            </a:schemeClr>
          </a:solidFill>
        </p:grpSpPr>
        <p:sp>
          <p:nvSpPr>
            <p:cNvPr id="11" name="平行四邊形 10">
              <a:extLst>
                <a:ext uri="{FF2B5EF4-FFF2-40B4-BE49-F238E27FC236}">
                  <a16:creationId xmlns:a16="http://schemas.microsoft.com/office/drawing/2014/main" id="{AE473C1B-9F14-42C4-B7C7-FD44322B9329}"/>
                </a:ext>
              </a:extLst>
            </p:cNvPr>
            <p:cNvSpPr/>
            <p:nvPr/>
          </p:nvSpPr>
          <p:spPr>
            <a:xfrm>
              <a:off x="4284168" y="1566301"/>
              <a:ext cx="536893" cy="2625755"/>
            </a:xfrm>
            <a:prstGeom prst="parallelogram">
              <a:avLst>
                <a:gd name="adj" fmla="val 31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2" name="平行四邊形 11">
              <a:extLst>
                <a:ext uri="{FF2B5EF4-FFF2-40B4-BE49-F238E27FC236}">
                  <a16:creationId xmlns:a16="http://schemas.microsoft.com/office/drawing/2014/main" id="{68D854A8-DF5B-4014-88C3-16C1293F68B1}"/>
                </a:ext>
              </a:extLst>
            </p:cNvPr>
            <p:cNvSpPr/>
            <p:nvPr/>
          </p:nvSpPr>
          <p:spPr>
            <a:xfrm flipH="1">
              <a:off x="5249232" y="1526777"/>
              <a:ext cx="536893" cy="2625755"/>
            </a:xfrm>
            <a:prstGeom prst="parallelogram">
              <a:avLst>
                <a:gd name="adj" fmla="val 31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cxnSp>
          <p:nvCxnSpPr>
            <p:cNvPr id="13" name="直線接點 12">
              <a:extLst>
                <a:ext uri="{FF2B5EF4-FFF2-40B4-BE49-F238E27FC236}">
                  <a16:creationId xmlns:a16="http://schemas.microsoft.com/office/drawing/2014/main" id="{A80C5339-B776-4D2A-8A06-284CD31B3FBD}"/>
                </a:ext>
              </a:extLst>
            </p:cNvPr>
            <p:cNvCxnSpPr/>
            <p:nvPr/>
          </p:nvCxnSpPr>
          <p:spPr>
            <a:xfrm>
              <a:off x="3263317" y="1526796"/>
              <a:ext cx="947956" cy="0"/>
            </a:xfrm>
            <a:prstGeom prst="line">
              <a:avLst/>
            </a:prstGeom>
            <a:grpFill/>
            <a:ln>
              <a:noFill/>
            </a:ln>
          </p:spPr>
          <p:style>
            <a:lnRef idx="1">
              <a:schemeClr val="accent1"/>
            </a:lnRef>
            <a:fillRef idx="0">
              <a:schemeClr val="accent1"/>
            </a:fillRef>
            <a:effectRef idx="0">
              <a:schemeClr val="accent1"/>
            </a:effectRef>
            <a:fontRef idx="minor">
              <a:schemeClr val="tx1"/>
            </a:fontRef>
          </p:style>
        </p:cxnSp>
        <p:sp>
          <p:nvSpPr>
            <p:cNvPr id="14" name="平行四邊形 13">
              <a:extLst>
                <a:ext uri="{FF2B5EF4-FFF2-40B4-BE49-F238E27FC236}">
                  <a16:creationId xmlns:a16="http://schemas.microsoft.com/office/drawing/2014/main" id="{285AE48D-B7FC-46D2-AD46-0CCE4D843C6A}"/>
                </a:ext>
              </a:extLst>
            </p:cNvPr>
            <p:cNvSpPr/>
            <p:nvPr/>
          </p:nvSpPr>
          <p:spPr>
            <a:xfrm>
              <a:off x="1556910" y="1526795"/>
              <a:ext cx="1212204" cy="2625746"/>
            </a:xfrm>
            <a:prstGeom prst="parallelogram">
              <a:avLst>
                <a:gd name="adj" fmla="val 664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5" name="平行四邊形 14">
              <a:extLst>
                <a:ext uri="{FF2B5EF4-FFF2-40B4-BE49-F238E27FC236}">
                  <a16:creationId xmlns:a16="http://schemas.microsoft.com/office/drawing/2014/main" id="{CB755DD7-0A18-4A45-81E2-8FD8D97E9F7B}"/>
                </a:ext>
              </a:extLst>
            </p:cNvPr>
            <p:cNvSpPr/>
            <p:nvPr/>
          </p:nvSpPr>
          <p:spPr>
            <a:xfrm flipH="1">
              <a:off x="2941089" y="1526795"/>
              <a:ext cx="763394" cy="2625746"/>
            </a:xfrm>
            <a:prstGeom prst="parallelogram">
              <a:avLst>
                <a:gd name="adj" fmla="val 477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6" name="梯形 15">
              <a:extLst>
                <a:ext uri="{FF2B5EF4-FFF2-40B4-BE49-F238E27FC236}">
                  <a16:creationId xmlns:a16="http://schemas.microsoft.com/office/drawing/2014/main" id="{B9A43D47-938B-4342-914F-F799438B4D4D}"/>
                </a:ext>
              </a:extLst>
            </p:cNvPr>
            <p:cNvSpPr/>
            <p:nvPr/>
          </p:nvSpPr>
          <p:spPr>
            <a:xfrm>
              <a:off x="2222301" y="1526786"/>
              <a:ext cx="1109437" cy="461384"/>
            </a:xfrm>
            <a:prstGeom prst="trapezoid">
              <a:avLst>
                <a:gd name="adj" fmla="val 304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p>
          </p:txBody>
        </p:sp>
        <p:sp>
          <p:nvSpPr>
            <p:cNvPr id="17" name="平行四邊形 16">
              <a:extLst>
                <a:ext uri="{FF2B5EF4-FFF2-40B4-BE49-F238E27FC236}">
                  <a16:creationId xmlns:a16="http://schemas.microsoft.com/office/drawing/2014/main" id="{4EA9BFE6-4087-453F-A612-6317D26A96F6}"/>
                </a:ext>
              </a:extLst>
            </p:cNvPr>
            <p:cNvSpPr/>
            <p:nvPr/>
          </p:nvSpPr>
          <p:spPr>
            <a:xfrm flipH="1">
              <a:off x="7302617" y="1526786"/>
              <a:ext cx="1212209" cy="2625746"/>
            </a:xfrm>
            <a:prstGeom prst="parallelogram">
              <a:avLst>
                <a:gd name="adj" fmla="val 664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8" name="平行四邊形 17">
              <a:extLst>
                <a:ext uri="{FF2B5EF4-FFF2-40B4-BE49-F238E27FC236}">
                  <a16:creationId xmlns:a16="http://schemas.microsoft.com/office/drawing/2014/main" id="{C3F88E56-5C6B-49FD-BC41-962E759E8217}"/>
                </a:ext>
              </a:extLst>
            </p:cNvPr>
            <p:cNvSpPr/>
            <p:nvPr/>
          </p:nvSpPr>
          <p:spPr>
            <a:xfrm>
              <a:off x="6377031" y="1526786"/>
              <a:ext cx="763397" cy="2625746"/>
            </a:xfrm>
            <a:prstGeom prst="parallelogram">
              <a:avLst>
                <a:gd name="adj" fmla="val 477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9" name="梯形 18">
              <a:extLst>
                <a:ext uri="{FF2B5EF4-FFF2-40B4-BE49-F238E27FC236}">
                  <a16:creationId xmlns:a16="http://schemas.microsoft.com/office/drawing/2014/main" id="{2D8B958C-048D-4597-B8A7-4F202E1D8A1E}"/>
                </a:ext>
              </a:extLst>
            </p:cNvPr>
            <p:cNvSpPr/>
            <p:nvPr/>
          </p:nvSpPr>
          <p:spPr>
            <a:xfrm flipH="1">
              <a:off x="6717486" y="1526777"/>
              <a:ext cx="1109442" cy="461388"/>
            </a:xfrm>
            <a:prstGeom prst="trapezoid">
              <a:avLst>
                <a:gd name="adj" fmla="val 304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20" name="梯形 19">
              <a:extLst>
                <a:ext uri="{FF2B5EF4-FFF2-40B4-BE49-F238E27FC236}">
                  <a16:creationId xmlns:a16="http://schemas.microsoft.com/office/drawing/2014/main" id="{9E500854-7520-47EF-ABC1-B6D2E99F4F11}"/>
                </a:ext>
              </a:extLst>
            </p:cNvPr>
            <p:cNvSpPr/>
            <p:nvPr/>
          </p:nvSpPr>
          <p:spPr>
            <a:xfrm>
              <a:off x="1922742" y="2709648"/>
              <a:ext cx="1603695" cy="360721"/>
            </a:xfrm>
            <a:prstGeom prst="trapezoid">
              <a:avLst>
                <a:gd name="adj" fmla="val 304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p>
          </p:txBody>
        </p:sp>
        <p:sp>
          <p:nvSpPr>
            <p:cNvPr id="21" name="梯形 20">
              <a:extLst>
                <a:ext uri="{FF2B5EF4-FFF2-40B4-BE49-F238E27FC236}">
                  <a16:creationId xmlns:a16="http://schemas.microsoft.com/office/drawing/2014/main" id="{47F205CC-92AA-4815-AA88-2440C11B9806}"/>
                </a:ext>
              </a:extLst>
            </p:cNvPr>
            <p:cNvSpPr/>
            <p:nvPr/>
          </p:nvSpPr>
          <p:spPr>
            <a:xfrm>
              <a:off x="6619177" y="2709643"/>
              <a:ext cx="1554760" cy="360717"/>
            </a:xfrm>
            <a:prstGeom prst="trapezoid">
              <a:avLst>
                <a:gd name="adj" fmla="val 304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grpSp>
      <p:sp>
        <p:nvSpPr>
          <p:cNvPr id="6" name="矩形 5">
            <a:extLst>
              <a:ext uri="{FF2B5EF4-FFF2-40B4-BE49-F238E27FC236}">
                <a16:creationId xmlns:a16="http://schemas.microsoft.com/office/drawing/2014/main" id="{6E898BB1-8411-480A-991F-4413EEE47B76}"/>
              </a:ext>
            </a:extLst>
          </p:cNvPr>
          <p:cNvSpPr/>
          <p:nvPr userDrawn="1"/>
        </p:nvSpPr>
        <p:spPr>
          <a:xfrm rot="5400000">
            <a:off x="-3290890" y="3290887"/>
            <a:ext cx="6858003" cy="276225"/>
          </a:xfrm>
          <a:prstGeom prst="rect">
            <a:avLst/>
          </a:prstGeom>
          <a:solidFill>
            <a:srgbClr val="C5D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接點 29">
            <a:extLst>
              <a:ext uri="{FF2B5EF4-FFF2-40B4-BE49-F238E27FC236}">
                <a16:creationId xmlns:a16="http://schemas.microsoft.com/office/drawing/2014/main" id="{D7D056F4-BFC6-4411-8271-40A08E7CFEA8}"/>
              </a:ext>
            </a:extLst>
          </p:cNvPr>
          <p:cNvCxnSpPr>
            <a:cxnSpLocks/>
          </p:cNvCxnSpPr>
          <p:nvPr userDrawn="1"/>
        </p:nvCxnSpPr>
        <p:spPr>
          <a:xfrm>
            <a:off x="6837279" y="6606000"/>
            <a:ext cx="4146933" cy="11086"/>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投影片編號版面配置區 4">
            <a:extLst>
              <a:ext uri="{FF2B5EF4-FFF2-40B4-BE49-F238E27FC236}">
                <a16:creationId xmlns:a16="http://schemas.microsoft.com/office/drawing/2014/main" id="{3685F16A-88A1-4A96-9D19-53EA6993B50E}"/>
              </a:ext>
            </a:extLst>
          </p:cNvPr>
          <p:cNvSpPr txBox="1">
            <a:spLocks/>
          </p:cNvSpPr>
          <p:nvPr userDrawn="1"/>
        </p:nvSpPr>
        <p:spPr>
          <a:xfrm>
            <a:off x="11008559" y="6422451"/>
            <a:ext cx="548012" cy="365125"/>
          </a:xfrm>
          <a:prstGeom prst="rect">
            <a:avLst/>
          </a:prstGeom>
        </p:spPr>
        <p:txBody>
          <a:bodyPr vert="horz" lIns="91440" tIns="45720" rIns="91440" bIns="45720" rtlCol="0" anchor="ctr"/>
          <a:lstStyle>
            <a:defPPr>
              <a:defRPr lang="zh-TW"/>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9BCECE-0A42-4917-B1B4-9BE51CC96EB2}" type="slidenum">
              <a:rPr lang="zh-TW" altLang="en-US" sz="2000" baseline="0" smtClean="0">
                <a:solidFill>
                  <a:srgbClr val="6F6F6F"/>
                </a:solidFill>
              </a:rPr>
              <a:pPr/>
              <a:t>‹#›</a:t>
            </a:fld>
            <a:endParaRPr lang="zh-TW" altLang="en-US" sz="2000" baseline="0" dirty="0">
              <a:solidFill>
                <a:srgbClr val="6F6F6F"/>
              </a:solidFill>
            </a:endParaRPr>
          </a:p>
        </p:txBody>
      </p:sp>
    </p:spTree>
    <p:extLst>
      <p:ext uri="{BB962C8B-B14F-4D97-AF65-F5344CB8AC3E}">
        <p14:creationId xmlns:p14="http://schemas.microsoft.com/office/powerpoint/2010/main" val="1171391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只有內容">
    <p:spTree>
      <p:nvGrpSpPr>
        <p:cNvPr id="1" name=""/>
        <p:cNvGrpSpPr/>
        <p:nvPr/>
      </p:nvGrpSpPr>
      <p:grpSpPr>
        <a:xfrm>
          <a:off x="0" y="0"/>
          <a:ext cx="0" cy="0"/>
          <a:chOff x="0" y="0"/>
          <a:chExt cx="0" cy="0"/>
        </a:xfrm>
      </p:grpSpPr>
      <p:cxnSp>
        <p:nvCxnSpPr>
          <p:cNvPr id="23" name="直線接點 22">
            <a:extLst>
              <a:ext uri="{FF2B5EF4-FFF2-40B4-BE49-F238E27FC236}">
                <a16:creationId xmlns:a16="http://schemas.microsoft.com/office/drawing/2014/main" id="{FF097956-A18E-422F-937B-9D31EA362C52}"/>
              </a:ext>
            </a:extLst>
          </p:cNvPr>
          <p:cNvCxnSpPr>
            <a:cxnSpLocks/>
          </p:cNvCxnSpPr>
          <p:nvPr userDrawn="1"/>
        </p:nvCxnSpPr>
        <p:spPr>
          <a:xfrm>
            <a:off x="0" y="6606472"/>
            <a:ext cx="5401547" cy="10851"/>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內容版面配置區 2">
            <a:extLst>
              <a:ext uri="{FF2B5EF4-FFF2-40B4-BE49-F238E27FC236}">
                <a16:creationId xmlns:a16="http://schemas.microsoft.com/office/drawing/2014/main" id="{16C7238E-F11B-4F80-BFB7-097C52996E94}"/>
              </a:ext>
            </a:extLst>
          </p:cNvPr>
          <p:cNvSpPr>
            <a:spLocks noGrp="1"/>
          </p:cNvSpPr>
          <p:nvPr>
            <p:ph idx="1"/>
          </p:nvPr>
        </p:nvSpPr>
        <p:spPr>
          <a:xfrm>
            <a:off x="609600" y="866269"/>
            <a:ext cx="10515600" cy="5078124"/>
          </a:xfrm>
        </p:spPr>
        <p:txBody>
          <a:bodyPr>
            <a:normAutofit/>
          </a:bodyPr>
          <a:lstStyle>
            <a:lvl1pPr>
              <a:defRPr sz="2000"/>
            </a:lvl1pPr>
            <a:lvl2pPr>
              <a:defRPr sz="1800"/>
            </a:lvl2pPr>
            <a:lvl3pPr>
              <a:defRPr sz="1800"/>
            </a:lvl3pPr>
            <a:lvl4pPr>
              <a:defRPr sz="1600"/>
            </a:lvl4pPr>
            <a:lvl5pPr>
              <a:defRPr sz="16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grpSp>
        <p:nvGrpSpPr>
          <p:cNvPr id="10" name="群組 9">
            <a:extLst>
              <a:ext uri="{FF2B5EF4-FFF2-40B4-BE49-F238E27FC236}">
                <a16:creationId xmlns:a16="http://schemas.microsoft.com/office/drawing/2014/main" id="{A677BCE2-E218-486C-96A6-604140A98D75}"/>
              </a:ext>
            </a:extLst>
          </p:cNvPr>
          <p:cNvGrpSpPr/>
          <p:nvPr userDrawn="1"/>
        </p:nvGrpSpPr>
        <p:grpSpPr>
          <a:xfrm>
            <a:off x="5541430" y="6501190"/>
            <a:ext cx="1159015" cy="365123"/>
            <a:chOff x="1556910" y="1526777"/>
            <a:chExt cx="6957916" cy="2665279"/>
          </a:xfrm>
          <a:solidFill>
            <a:schemeClr val="accent5">
              <a:lumMod val="75000"/>
            </a:schemeClr>
          </a:solidFill>
        </p:grpSpPr>
        <p:sp>
          <p:nvSpPr>
            <p:cNvPr id="11" name="平行四邊形 10">
              <a:extLst>
                <a:ext uri="{FF2B5EF4-FFF2-40B4-BE49-F238E27FC236}">
                  <a16:creationId xmlns:a16="http://schemas.microsoft.com/office/drawing/2014/main" id="{AE473C1B-9F14-42C4-B7C7-FD44322B9329}"/>
                </a:ext>
              </a:extLst>
            </p:cNvPr>
            <p:cNvSpPr/>
            <p:nvPr/>
          </p:nvSpPr>
          <p:spPr>
            <a:xfrm>
              <a:off x="4284168" y="1566301"/>
              <a:ext cx="536893" cy="2625755"/>
            </a:xfrm>
            <a:prstGeom prst="parallelogram">
              <a:avLst>
                <a:gd name="adj" fmla="val 31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2" name="平行四邊形 11">
              <a:extLst>
                <a:ext uri="{FF2B5EF4-FFF2-40B4-BE49-F238E27FC236}">
                  <a16:creationId xmlns:a16="http://schemas.microsoft.com/office/drawing/2014/main" id="{68D854A8-DF5B-4014-88C3-16C1293F68B1}"/>
                </a:ext>
              </a:extLst>
            </p:cNvPr>
            <p:cNvSpPr/>
            <p:nvPr/>
          </p:nvSpPr>
          <p:spPr>
            <a:xfrm flipH="1">
              <a:off x="5249232" y="1526777"/>
              <a:ext cx="536893" cy="2625755"/>
            </a:xfrm>
            <a:prstGeom prst="parallelogram">
              <a:avLst>
                <a:gd name="adj" fmla="val 31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cxnSp>
          <p:nvCxnSpPr>
            <p:cNvPr id="13" name="直線接點 12">
              <a:extLst>
                <a:ext uri="{FF2B5EF4-FFF2-40B4-BE49-F238E27FC236}">
                  <a16:creationId xmlns:a16="http://schemas.microsoft.com/office/drawing/2014/main" id="{A80C5339-B776-4D2A-8A06-284CD31B3FBD}"/>
                </a:ext>
              </a:extLst>
            </p:cNvPr>
            <p:cNvCxnSpPr/>
            <p:nvPr/>
          </p:nvCxnSpPr>
          <p:spPr>
            <a:xfrm>
              <a:off x="3263317" y="1526796"/>
              <a:ext cx="947956" cy="0"/>
            </a:xfrm>
            <a:prstGeom prst="line">
              <a:avLst/>
            </a:prstGeom>
            <a:grpFill/>
            <a:ln>
              <a:noFill/>
            </a:ln>
          </p:spPr>
          <p:style>
            <a:lnRef idx="1">
              <a:schemeClr val="accent1"/>
            </a:lnRef>
            <a:fillRef idx="0">
              <a:schemeClr val="accent1"/>
            </a:fillRef>
            <a:effectRef idx="0">
              <a:schemeClr val="accent1"/>
            </a:effectRef>
            <a:fontRef idx="minor">
              <a:schemeClr val="tx1"/>
            </a:fontRef>
          </p:style>
        </p:cxnSp>
        <p:sp>
          <p:nvSpPr>
            <p:cNvPr id="14" name="平行四邊形 13">
              <a:extLst>
                <a:ext uri="{FF2B5EF4-FFF2-40B4-BE49-F238E27FC236}">
                  <a16:creationId xmlns:a16="http://schemas.microsoft.com/office/drawing/2014/main" id="{285AE48D-B7FC-46D2-AD46-0CCE4D843C6A}"/>
                </a:ext>
              </a:extLst>
            </p:cNvPr>
            <p:cNvSpPr/>
            <p:nvPr/>
          </p:nvSpPr>
          <p:spPr>
            <a:xfrm>
              <a:off x="1556910" y="1526795"/>
              <a:ext cx="1212204" cy="2625746"/>
            </a:xfrm>
            <a:prstGeom prst="parallelogram">
              <a:avLst>
                <a:gd name="adj" fmla="val 664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5" name="平行四邊形 14">
              <a:extLst>
                <a:ext uri="{FF2B5EF4-FFF2-40B4-BE49-F238E27FC236}">
                  <a16:creationId xmlns:a16="http://schemas.microsoft.com/office/drawing/2014/main" id="{CB755DD7-0A18-4A45-81E2-8FD8D97E9F7B}"/>
                </a:ext>
              </a:extLst>
            </p:cNvPr>
            <p:cNvSpPr/>
            <p:nvPr/>
          </p:nvSpPr>
          <p:spPr>
            <a:xfrm flipH="1">
              <a:off x="2941089" y="1526795"/>
              <a:ext cx="763394" cy="2625746"/>
            </a:xfrm>
            <a:prstGeom prst="parallelogram">
              <a:avLst>
                <a:gd name="adj" fmla="val 477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6" name="梯形 15">
              <a:extLst>
                <a:ext uri="{FF2B5EF4-FFF2-40B4-BE49-F238E27FC236}">
                  <a16:creationId xmlns:a16="http://schemas.microsoft.com/office/drawing/2014/main" id="{B9A43D47-938B-4342-914F-F799438B4D4D}"/>
                </a:ext>
              </a:extLst>
            </p:cNvPr>
            <p:cNvSpPr/>
            <p:nvPr/>
          </p:nvSpPr>
          <p:spPr>
            <a:xfrm>
              <a:off x="2222301" y="1526786"/>
              <a:ext cx="1109437" cy="461384"/>
            </a:xfrm>
            <a:prstGeom prst="trapezoid">
              <a:avLst>
                <a:gd name="adj" fmla="val 304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p>
          </p:txBody>
        </p:sp>
        <p:sp>
          <p:nvSpPr>
            <p:cNvPr id="17" name="平行四邊形 16">
              <a:extLst>
                <a:ext uri="{FF2B5EF4-FFF2-40B4-BE49-F238E27FC236}">
                  <a16:creationId xmlns:a16="http://schemas.microsoft.com/office/drawing/2014/main" id="{4EA9BFE6-4087-453F-A612-6317D26A96F6}"/>
                </a:ext>
              </a:extLst>
            </p:cNvPr>
            <p:cNvSpPr/>
            <p:nvPr/>
          </p:nvSpPr>
          <p:spPr>
            <a:xfrm flipH="1">
              <a:off x="7302617" y="1526786"/>
              <a:ext cx="1212209" cy="2625746"/>
            </a:xfrm>
            <a:prstGeom prst="parallelogram">
              <a:avLst>
                <a:gd name="adj" fmla="val 664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8" name="平行四邊形 17">
              <a:extLst>
                <a:ext uri="{FF2B5EF4-FFF2-40B4-BE49-F238E27FC236}">
                  <a16:creationId xmlns:a16="http://schemas.microsoft.com/office/drawing/2014/main" id="{C3F88E56-5C6B-49FD-BC41-962E759E8217}"/>
                </a:ext>
              </a:extLst>
            </p:cNvPr>
            <p:cNvSpPr/>
            <p:nvPr/>
          </p:nvSpPr>
          <p:spPr>
            <a:xfrm>
              <a:off x="6377031" y="1526786"/>
              <a:ext cx="763397" cy="2625746"/>
            </a:xfrm>
            <a:prstGeom prst="parallelogram">
              <a:avLst>
                <a:gd name="adj" fmla="val 477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9" name="梯形 18">
              <a:extLst>
                <a:ext uri="{FF2B5EF4-FFF2-40B4-BE49-F238E27FC236}">
                  <a16:creationId xmlns:a16="http://schemas.microsoft.com/office/drawing/2014/main" id="{2D8B958C-048D-4597-B8A7-4F202E1D8A1E}"/>
                </a:ext>
              </a:extLst>
            </p:cNvPr>
            <p:cNvSpPr/>
            <p:nvPr/>
          </p:nvSpPr>
          <p:spPr>
            <a:xfrm flipH="1">
              <a:off x="6717486" y="1526777"/>
              <a:ext cx="1109442" cy="461388"/>
            </a:xfrm>
            <a:prstGeom prst="trapezoid">
              <a:avLst>
                <a:gd name="adj" fmla="val 304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20" name="梯形 19">
              <a:extLst>
                <a:ext uri="{FF2B5EF4-FFF2-40B4-BE49-F238E27FC236}">
                  <a16:creationId xmlns:a16="http://schemas.microsoft.com/office/drawing/2014/main" id="{9E500854-7520-47EF-ABC1-B6D2E99F4F11}"/>
                </a:ext>
              </a:extLst>
            </p:cNvPr>
            <p:cNvSpPr/>
            <p:nvPr/>
          </p:nvSpPr>
          <p:spPr>
            <a:xfrm>
              <a:off x="1922742" y="2709648"/>
              <a:ext cx="1603695" cy="360721"/>
            </a:xfrm>
            <a:prstGeom prst="trapezoid">
              <a:avLst>
                <a:gd name="adj" fmla="val 304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p>
          </p:txBody>
        </p:sp>
        <p:sp>
          <p:nvSpPr>
            <p:cNvPr id="21" name="梯形 20">
              <a:extLst>
                <a:ext uri="{FF2B5EF4-FFF2-40B4-BE49-F238E27FC236}">
                  <a16:creationId xmlns:a16="http://schemas.microsoft.com/office/drawing/2014/main" id="{47F205CC-92AA-4815-AA88-2440C11B9806}"/>
                </a:ext>
              </a:extLst>
            </p:cNvPr>
            <p:cNvSpPr/>
            <p:nvPr/>
          </p:nvSpPr>
          <p:spPr>
            <a:xfrm>
              <a:off x="6619177" y="2709643"/>
              <a:ext cx="1554760" cy="360717"/>
            </a:xfrm>
            <a:prstGeom prst="trapezoid">
              <a:avLst>
                <a:gd name="adj" fmla="val 304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grpSp>
      <p:sp>
        <p:nvSpPr>
          <p:cNvPr id="6" name="矩形 5">
            <a:extLst>
              <a:ext uri="{FF2B5EF4-FFF2-40B4-BE49-F238E27FC236}">
                <a16:creationId xmlns:a16="http://schemas.microsoft.com/office/drawing/2014/main" id="{6E898BB1-8411-480A-991F-4413EEE47B76}"/>
              </a:ext>
            </a:extLst>
          </p:cNvPr>
          <p:cNvSpPr/>
          <p:nvPr userDrawn="1"/>
        </p:nvSpPr>
        <p:spPr>
          <a:xfrm rot="5400000">
            <a:off x="-3290890" y="3290887"/>
            <a:ext cx="6858003" cy="276225"/>
          </a:xfrm>
          <a:prstGeom prst="rect">
            <a:avLst/>
          </a:prstGeom>
          <a:solidFill>
            <a:srgbClr val="C5D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a:extLst>
              <a:ext uri="{FF2B5EF4-FFF2-40B4-BE49-F238E27FC236}">
                <a16:creationId xmlns:a16="http://schemas.microsoft.com/office/drawing/2014/main" id="{152CD4D5-852B-460B-B337-1D8B74DC8139}"/>
              </a:ext>
            </a:extLst>
          </p:cNvPr>
          <p:cNvCxnSpPr>
            <a:cxnSpLocks/>
          </p:cNvCxnSpPr>
          <p:nvPr userDrawn="1"/>
        </p:nvCxnSpPr>
        <p:spPr>
          <a:xfrm>
            <a:off x="6837279" y="6606000"/>
            <a:ext cx="4146933" cy="11086"/>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投影片編號版面配置區 4">
            <a:extLst>
              <a:ext uri="{FF2B5EF4-FFF2-40B4-BE49-F238E27FC236}">
                <a16:creationId xmlns:a16="http://schemas.microsoft.com/office/drawing/2014/main" id="{1FA9BD29-4E4C-46A9-8114-4159649459E1}"/>
              </a:ext>
            </a:extLst>
          </p:cNvPr>
          <p:cNvSpPr txBox="1">
            <a:spLocks/>
          </p:cNvSpPr>
          <p:nvPr userDrawn="1"/>
        </p:nvSpPr>
        <p:spPr>
          <a:xfrm>
            <a:off x="11008559" y="6422451"/>
            <a:ext cx="548012" cy="365125"/>
          </a:xfrm>
          <a:prstGeom prst="rect">
            <a:avLst/>
          </a:prstGeom>
        </p:spPr>
        <p:txBody>
          <a:bodyPr vert="horz" lIns="91440" tIns="45720" rIns="91440" bIns="45720" rtlCol="0" anchor="ctr"/>
          <a:lstStyle>
            <a:defPPr>
              <a:defRPr lang="zh-TW"/>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9BCECE-0A42-4917-B1B4-9BE51CC96EB2}" type="slidenum">
              <a:rPr lang="zh-TW" altLang="en-US" sz="2000" baseline="0" smtClean="0">
                <a:solidFill>
                  <a:srgbClr val="6F6F6F"/>
                </a:solidFill>
              </a:rPr>
              <a:pPr/>
              <a:t>‹#›</a:t>
            </a:fld>
            <a:endParaRPr lang="zh-TW" altLang="en-US" sz="2000" baseline="0" dirty="0">
              <a:solidFill>
                <a:srgbClr val="6F6F6F"/>
              </a:solidFill>
            </a:endParaRPr>
          </a:p>
        </p:txBody>
      </p:sp>
    </p:spTree>
    <p:extLst>
      <p:ext uri="{BB962C8B-B14F-4D97-AF65-F5344CB8AC3E}">
        <p14:creationId xmlns:p14="http://schemas.microsoft.com/office/powerpoint/2010/main" val="837821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兩個內容">
    <p:spTree>
      <p:nvGrpSpPr>
        <p:cNvPr id="1" name=""/>
        <p:cNvGrpSpPr/>
        <p:nvPr/>
      </p:nvGrpSpPr>
      <p:grpSpPr>
        <a:xfrm>
          <a:off x="0" y="0"/>
          <a:ext cx="0" cy="0"/>
          <a:chOff x="0" y="0"/>
          <a:chExt cx="0" cy="0"/>
        </a:xfrm>
      </p:grpSpPr>
      <p:cxnSp>
        <p:nvCxnSpPr>
          <p:cNvPr id="27" name="直線接點 26">
            <a:extLst>
              <a:ext uri="{FF2B5EF4-FFF2-40B4-BE49-F238E27FC236}">
                <a16:creationId xmlns:a16="http://schemas.microsoft.com/office/drawing/2014/main" id="{A910FE42-39AA-43CD-A9A5-878CC7755A52}"/>
              </a:ext>
            </a:extLst>
          </p:cNvPr>
          <p:cNvCxnSpPr>
            <a:cxnSpLocks/>
          </p:cNvCxnSpPr>
          <p:nvPr userDrawn="1"/>
        </p:nvCxnSpPr>
        <p:spPr>
          <a:xfrm>
            <a:off x="0" y="6606472"/>
            <a:ext cx="5401547" cy="10851"/>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 name="內容版面配置區 2">
            <a:extLst>
              <a:ext uri="{FF2B5EF4-FFF2-40B4-BE49-F238E27FC236}">
                <a16:creationId xmlns:a16="http://schemas.microsoft.com/office/drawing/2014/main" id="{CDE9DCE1-779C-4840-9F25-429E3F5891E9}"/>
              </a:ext>
            </a:extLst>
          </p:cNvPr>
          <p:cNvSpPr>
            <a:spLocks noGrp="1"/>
          </p:cNvSpPr>
          <p:nvPr>
            <p:ph sz="half" idx="1"/>
          </p:nvPr>
        </p:nvSpPr>
        <p:spPr>
          <a:xfrm>
            <a:off x="609600" y="1594800"/>
            <a:ext cx="5381206" cy="4425622"/>
          </a:xfrm>
        </p:spPr>
        <p:txBody>
          <a:bodyPr>
            <a:normAutofit/>
          </a:bodyPr>
          <a:lstStyle>
            <a:lvl1pPr>
              <a:defRPr sz="2000"/>
            </a:lvl1pPr>
            <a:lvl2pPr>
              <a:defRPr sz="1800"/>
            </a:lvl2pPr>
            <a:lvl3pPr>
              <a:defRPr sz="1800"/>
            </a:lvl3pPr>
            <a:lvl4pPr>
              <a:defRPr sz="1600"/>
            </a:lvl4pPr>
            <a:lvl5pPr>
              <a:defRPr sz="16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a:extLst>
              <a:ext uri="{FF2B5EF4-FFF2-40B4-BE49-F238E27FC236}">
                <a16:creationId xmlns:a16="http://schemas.microsoft.com/office/drawing/2014/main" id="{E7EC5537-D301-4CCB-AA55-E6400560D879}"/>
              </a:ext>
            </a:extLst>
          </p:cNvPr>
          <p:cNvSpPr>
            <a:spLocks noGrp="1"/>
          </p:cNvSpPr>
          <p:nvPr>
            <p:ph sz="half" idx="2"/>
          </p:nvPr>
        </p:nvSpPr>
        <p:spPr>
          <a:xfrm>
            <a:off x="6201195" y="1594800"/>
            <a:ext cx="5355376" cy="4425622"/>
          </a:xfrm>
        </p:spPr>
        <p:txBody>
          <a:bodyPr>
            <a:normAutofit/>
          </a:bodyPr>
          <a:lstStyle>
            <a:lvl1pPr>
              <a:defRPr sz="2000"/>
            </a:lvl1pPr>
            <a:lvl2pPr>
              <a:defRPr sz="1800"/>
            </a:lvl2pPr>
            <a:lvl3pPr>
              <a:defRPr sz="1800"/>
            </a:lvl3pPr>
            <a:lvl4pPr>
              <a:defRPr sz="1600"/>
            </a:lvl4pPr>
            <a:lvl5pPr>
              <a:defRPr sz="16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grpSp>
        <p:nvGrpSpPr>
          <p:cNvPr id="10" name="群組 9">
            <a:extLst>
              <a:ext uri="{FF2B5EF4-FFF2-40B4-BE49-F238E27FC236}">
                <a16:creationId xmlns:a16="http://schemas.microsoft.com/office/drawing/2014/main" id="{917E60DA-0222-4F93-A70C-1EC20206369A}"/>
              </a:ext>
            </a:extLst>
          </p:cNvPr>
          <p:cNvGrpSpPr/>
          <p:nvPr userDrawn="1"/>
        </p:nvGrpSpPr>
        <p:grpSpPr>
          <a:xfrm>
            <a:off x="5541430" y="6501190"/>
            <a:ext cx="1159015" cy="365123"/>
            <a:chOff x="1556910" y="1526777"/>
            <a:chExt cx="6957916" cy="2665279"/>
          </a:xfrm>
          <a:solidFill>
            <a:schemeClr val="accent5">
              <a:lumMod val="75000"/>
            </a:schemeClr>
          </a:solidFill>
        </p:grpSpPr>
        <p:sp>
          <p:nvSpPr>
            <p:cNvPr id="11" name="平行四邊形 10">
              <a:extLst>
                <a:ext uri="{FF2B5EF4-FFF2-40B4-BE49-F238E27FC236}">
                  <a16:creationId xmlns:a16="http://schemas.microsoft.com/office/drawing/2014/main" id="{F139D01B-FFF5-437C-9263-AACEC7E4B1AE}"/>
                </a:ext>
              </a:extLst>
            </p:cNvPr>
            <p:cNvSpPr/>
            <p:nvPr/>
          </p:nvSpPr>
          <p:spPr>
            <a:xfrm>
              <a:off x="4284168" y="1566301"/>
              <a:ext cx="536893" cy="2625755"/>
            </a:xfrm>
            <a:prstGeom prst="parallelogram">
              <a:avLst>
                <a:gd name="adj" fmla="val 31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2" name="平行四邊形 11">
              <a:extLst>
                <a:ext uri="{FF2B5EF4-FFF2-40B4-BE49-F238E27FC236}">
                  <a16:creationId xmlns:a16="http://schemas.microsoft.com/office/drawing/2014/main" id="{163DC193-C278-4D96-BB9B-AF8B815E880F}"/>
                </a:ext>
              </a:extLst>
            </p:cNvPr>
            <p:cNvSpPr/>
            <p:nvPr/>
          </p:nvSpPr>
          <p:spPr>
            <a:xfrm flipH="1">
              <a:off x="5249232" y="1526777"/>
              <a:ext cx="536893" cy="2625755"/>
            </a:xfrm>
            <a:prstGeom prst="parallelogram">
              <a:avLst>
                <a:gd name="adj" fmla="val 31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cxnSp>
          <p:nvCxnSpPr>
            <p:cNvPr id="13" name="直線接點 12">
              <a:extLst>
                <a:ext uri="{FF2B5EF4-FFF2-40B4-BE49-F238E27FC236}">
                  <a16:creationId xmlns:a16="http://schemas.microsoft.com/office/drawing/2014/main" id="{6B9A0060-EAAF-4423-BE20-62E47AB84DE8}"/>
                </a:ext>
              </a:extLst>
            </p:cNvPr>
            <p:cNvCxnSpPr/>
            <p:nvPr/>
          </p:nvCxnSpPr>
          <p:spPr>
            <a:xfrm>
              <a:off x="3263317" y="1526796"/>
              <a:ext cx="947956" cy="0"/>
            </a:xfrm>
            <a:prstGeom prst="line">
              <a:avLst/>
            </a:prstGeom>
            <a:grpFill/>
            <a:ln>
              <a:noFill/>
            </a:ln>
          </p:spPr>
          <p:style>
            <a:lnRef idx="1">
              <a:schemeClr val="accent1"/>
            </a:lnRef>
            <a:fillRef idx="0">
              <a:schemeClr val="accent1"/>
            </a:fillRef>
            <a:effectRef idx="0">
              <a:schemeClr val="accent1"/>
            </a:effectRef>
            <a:fontRef idx="minor">
              <a:schemeClr val="tx1"/>
            </a:fontRef>
          </p:style>
        </p:cxnSp>
        <p:sp>
          <p:nvSpPr>
            <p:cNvPr id="14" name="平行四邊形 13">
              <a:extLst>
                <a:ext uri="{FF2B5EF4-FFF2-40B4-BE49-F238E27FC236}">
                  <a16:creationId xmlns:a16="http://schemas.microsoft.com/office/drawing/2014/main" id="{E4DBEFC8-A202-4DF0-9C37-6C5D7F15195E}"/>
                </a:ext>
              </a:extLst>
            </p:cNvPr>
            <p:cNvSpPr/>
            <p:nvPr/>
          </p:nvSpPr>
          <p:spPr>
            <a:xfrm>
              <a:off x="1556910" y="1526795"/>
              <a:ext cx="1212204" cy="2625746"/>
            </a:xfrm>
            <a:prstGeom prst="parallelogram">
              <a:avLst>
                <a:gd name="adj" fmla="val 664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5" name="平行四邊形 14">
              <a:extLst>
                <a:ext uri="{FF2B5EF4-FFF2-40B4-BE49-F238E27FC236}">
                  <a16:creationId xmlns:a16="http://schemas.microsoft.com/office/drawing/2014/main" id="{E06E8079-4641-4FD5-8381-A9929941B1CD}"/>
                </a:ext>
              </a:extLst>
            </p:cNvPr>
            <p:cNvSpPr/>
            <p:nvPr/>
          </p:nvSpPr>
          <p:spPr>
            <a:xfrm flipH="1">
              <a:off x="2941089" y="1526795"/>
              <a:ext cx="763394" cy="2625746"/>
            </a:xfrm>
            <a:prstGeom prst="parallelogram">
              <a:avLst>
                <a:gd name="adj" fmla="val 477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6" name="梯形 15">
              <a:extLst>
                <a:ext uri="{FF2B5EF4-FFF2-40B4-BE49-F238E27FC236}">
                  <a16:creationId xmlns:a16="http://schemas.microsoft.com/office/drawing/2014/main" id="{828A4EDB-009C-42D6-9EC4-89BD666010FD}"/>
                </a:ext>
              </a:extLst>
            </p:cNvPr>
            <p:cNvSpPr/>
            <p:nvPr/>
          </p:nvSpPr>
          <p:spPr>
            <a:xfrm>
              <a:off x="2222301" y="1526786"/>
              <a:ext cx="1109437" cy="461384"/>
            </a:xfrm>
            <a:prstGeom prst="trapezoid">
              <a:avLst>
                <a:gd name="adj" fmla="val 304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p>
          </p:txBody>
        </p:sp>
        <p:sp>
          <p:nvSpPr>
            <p:cNvPr id="17" name="平行四邊形 16">
              <a:extLst>
                <a:ext uri="{FF2B5EF4-FFF2-40B4-BE49-F238E27FC236}">
                  <a16:creationId xmlns:a16="http://schemas.microsoft.com/office/drawing/2014/main" id="{2CA339C1-E268-4229-9546-E0B2085BF2C2}"/>
                </a:ext>
              </a:extLst>
            </p:cNvPr>
            <p:cNvSpPr/>
            <p:nvPr/>
          </p:nvSpPr>
          <p:spPr>
            <a:xfrm flipH="1">
              <a:off x="7302617" y="1526786"/>
              <a:ext cx="1212209" cy="2625746"/>
            </a:xfrm>
            <a:prstGeom prst="parallelogram">
              <a:avLst>
                <a:gd name="adj" fmla="val 664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8" name="平行四邊形 17">
              <a:extLst>
                <a:ext uri="{FF2B5EF4-FFF2-40B4-BE49-F238E27FC236}">
                  <a16:creationId xmlns:a16="http://schemas.microsoft.com/office/drawing/2014/main" id="{CB17F2EB-5FB0-403C-B6F6-23A9694A94EF}"/>
                </a:ext>
              </a:extLst>
            </p:cNvPr>
            <p:cNvSpPr/>
            <p:nvPr/>
          </p:nvSpPr>
          <p:spPr>
            <a:xfrm>
              <a:off x="6377031" y="1526786"/>
              <a:ext cx="763397" cy="2625746"/>
            </a:xfrm>
            <a:prstGeom prst="parallelogram">
              <a:avLst>
                <a:gd name="adj" fmla="val 477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9" name="梯形 18">
              <a:extLst>
                <a:ext uri="{FF2B5EF4-FFF2-40B4-BE49-F238E27FC236}">
                  <a16:creationId xmlns:a16="http://schemas.microsoft.com/office/drawing/2014/main" id="{1BDAB0D9-750D-4444-8509-AF7F0C0BB1BA}"/>
                </a:ext>
              </a:extLst>
            </p:cNvPr>
            <p:cNvSpPr/>
            <p:nvPr/>
          </p:nvSpPr>
          <p:spPr>
            <a:xfrm flipH="1">
              <a:off x="6717486" y="1526777"/>
              <a:ext cx="1109442" cy="461388"/>
            </a:xfrm>
            <a:prstGeom prst="trapezoid">
              <a:avLst>
                <a:gd name="adj" fmla="val 304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20" name="梯形 19">
              <a:extLst>
                <a:ext uri="{FF2B5EF4-FFF2-40B4-BE49-F238E27FC236}">
                  <a16:creationId xmlns:a16="http://schemas.microsoft.com/office/drawing/2014/main" id="{8B7364E8-97FF-4182-B24E-EBD1BBA88504}"/>
                </a:ext>
              </a:extLst>
            </p:cNvPr>
            <p:cNvSpPr/>
            <p:nvPr/>
          </p:nvSpPr>
          <p:spPr>
            <a:xfrm>
              <a:off x="1922742" y="2709648"/>
              <a:ext cx="1603695" cy="360721"/>
            </a:xfrm>
            <a:prstGeom prst="trapezoid">
              <a:avLst>
                <a:gd name="adj" fmla="val 304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p>
          </p:txBody>
        </p:sp>
        <p:sp>
          <p:nvSpPr>
            <p:cNvPr id="21" name="梯形 20">
              <a:extLst>
                <a:ext uri="{FF2B5EF4-FFF2-40B4-BE49-F238E27FC236}">
                  <a16:creationId xmlns:a16="http://schemas.microsoft.com/office/drawing/2014/main" id="{D5431A54-F408-4DEE-BF93-4928E02FFCA8}"/>
                </a:ext>
              </a:extLst>
            </p:cNvPr>
            <p:cNvSpPr/>
            <p:nvPr/>
          </p:nvSpPr>
          <p:spPr>
            <a:xfrm>
              <a:off x="6619177" y="2709643"/>
              <a:ext cx="1554760" cy="360717"/>
            </a:xfrm>
            <a:prstGeom prst="trapezoid">
              <a:avLst>
                <a:gd name="adj" fmla="val 304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grpSp>
      <p:sp>
        <p:nvSpPr>
          <p:cNvPr id="23" name="矩形 22">
            <a:extLst>
              <a:ext uri="{FF2B5EF4-FFF2-40B4-BE49-F238E27FC236}">
                <a16:creationId xmlns:a16="http://schemas.microsoft.com/office/drawing/2014/main" id="{90544335-4C39-46BB-A96A-17BE3890D001}"/>
              </a:ext>
            </a:extLst>
          </p:cNvPr>
          <p:cNvSpPr/>
          <p:nvPr userDrawn="1"/>
        </p:nvSpPr>
        <p:spPr>
          <a:xfrm rot="5400000">
            <a:off x="-3290890" y="3290887"/>
            <a:ext cx="6858003" cy="276225"/>
          </a:xfrm>
          <a:prstGeom prst="rect">
            <a:avLst/>
          </a:prstGeom>
          <a:solidFill>
            <a:srgbClr val="C5D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接點 24">
            <a:extLst>
              <a:ext uri="{FF2B5EF4-FFF2-40B4-BE49-F238E27FC236}">
                <a16:creationId xmlns:a16="http://schemas.microsoft.com/office/drawing/2014/main" id="{9891432D-A1D8-4073-867B-C8190A0B4D7C}"/>
              </a:ext>
            </a:extLst>
          </p:cNvPr>
          <p:cNvCxnSpPr>
            <a:cxnSpLocks/>
          </p:cNvCxnSpPr>
          <p:nvPr userDrawn="1"/>
        </p:nvCxnSpPr>
        <p:spPr>
          <a:xfrm>
            <a:off x="609600" y="1181100"/>
            <a:ext cx="11582400" cy="0"/>
          </a:xfrm>
          <a:prstGeom prst="line">
            <a:avLst/>
          </a:prstGeom>
          <a:ln w="28575">
            <a:solidFill>
              <a:srgbClr val="4B91D1"/>
            </a:solidFill>
          </a:ln>
        </p:spPr>
        <p:style>
          <a:lnRef idx="1">
            <a:schemeClr val="accent1"/>
          </a:lnRef>
          <a:fillRef idx="0">
            <a:schemeClr val="accent1"/>
          </a:fillRef>
          <a:effectRef idx="0">
            <a:schemeClr val="accent1"/>
          </a:effectRef>
          <a:fontRef idx="minor">
            <a:schemeClr val="tx1"/>
          </a:fontRef>
        </p:style>
      </p:cxnSp>
      <p:sp>
        <p:nvSpPr>
          <p:cNvPr id="26" name="標題 25">
            <a:extLst>
              <a:ext uri="{FF2B5EF4-FFF2-40B4-BE49-F238E27FC236}">
                <a16:creationId xmlns:a16="http://schemas.microsoft.com/office/drawing/2014/main" id="{BD431837-74EE-4C08-BBE8-2A17926E806B}"/>
              </a:ext>
            </a:extLst>
          </p:cNvPr>
          <p:cNvSpPr>
            <a:spLocks noGrp="1"/>
          </p:cNvSpPr>
          <p:nvPr>
            <p:ph type="title"/>
          </p:nvPr>
        </p:nvSpPr>
        <p:spPr>
          <a:xfrm>
            <a:off x="609600" y="363600"/>
            <a:ext cx="10746000" cy="817200"/>
          </a:xfrm>
        </p:spPr>
        <p:txBody>
          <a:bodyPr/>
          <a:lstStyle/>
          <a:p>
            <a:r>
              <a:rPr lang="zh-TW" altLang="en-US" dirty="0"/>
              <a:t>按一下以編輯母片標題樣式</a:t>
            </a:r>
          </a:p>
        </p:txBody>
      </p:sp>
      <p:cxnSp>
        <p:nvCxnSpPr>
          <p:cNvPr id="28" name="直線接點 27">
            <a:extLst>
              <a:ext uri="{FF2B5EF4-FFF2-40B4-BE49-F238E27FC236}">
                <a16:creationId xmlns:a16="http://schemas.microsoft.com/office/drawing/2014/main" id="{C7F6D1C6-ACDE-4301-B0FD-F169A1E56838}"/>
              </a:ext>
            </a:extLst>
          </p:cNvPr>
          <p:cNvCxnSpPr>
            <a:cxnSpLocks/>
          </p:cNvCxnSpPr>
          <p:nvPr userDrawn="1"/>
        </p:nvCxnSpPr>
        <p:spPr>
          <a:xfrm>
            <a:off x="6837279" y="6606000"/>
            <a:ext cx="4146933" cy="11086"/>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投影片編號版面配置區 4">
            <a:extLst>
              <a:ext uri="{FF2B5EF4-FFF2-40B4-BE49-F238E27FC236}">
                <a16:creationId xmlns:a16="http://schemas.microsoft.com/office/drawing/2014/main" id="{F3855766-0AF5-46D1-B503-F93FEFC7D7E4}"/>
              </a:ext>
            </a:extLst>
          </p:cNvPr>
          <p:cNvSpPr txBox="1">
            <a:spLocks/>
          </p:cNvSpPr>
          <p:nvPr userDrawn="1"/>
        </p:nvSpPr>
        <p:spPr>
          <a:xfrm>
            <a:off x="11008559" y="6422451"/>
            <a:ext cx="548012" cy="365125"/>
          </a:xfrm>
          <a:prstGeom prst="rect">
            <a:avLst/>
          </a:prstGeom>
        </p:spPr>
        <p:txBody>
          <a:bodyPr vert="horz" lIns="91440" tIns="45720" rIns="91440" bIns="45720" rtlCol="0" anchor="ctr"/>
          <a:lstStyle>
            <a:defPPr>
              <a:defRPr lang="zh-TW"/>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9BCECE-0A42-4917-B1B4-9BE51CC96EB2}" type="slidenum">
              <a:rPr lang="zh-TW" altLang="en-US" sz="2000" baseline="0" smtClean="0">
                <a:solidFill>
                  <a:srgbClr val="6F6F6F"/>
                </a:solidFill>
              </a:rPr>
              <a:pPr/>
              <a:t>‹#›</a:t>
            </a:fld>
            <a:endParaRPr lang="zh-TW" altLang="en-US" sz="2000" baseline="0" dirty="0">
              <a:solidFill>
                <a:srgbClr val="6F6F6F"/>
              </a:solidFill>
            </a:endParaRPr>
          </a:p>
        </p:txBody>
      </p:sp>
    </p:spTree>
    <p:extLst>
      <p:ext uri="{BB962C8B-B14F-4D97-AF65-F5344CB8AC3E}">
        <p14:creationId xmlns:p14="http://schemas.microsoft.com/office/powerpoint/2010/main" val="2925700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cxnSp>
        <p:nvCxnSpPr>
          <p:cNvPr id="33" name="直線接點 32">
            <a:extLst>
              <a:ext uri="{FF2B5EF4-FFF2-40B4-BE49-F238E27FC236}">
                <a16:creationId xmlns:a16="http://schemas.microsoft.com/office/drawing/2014/main" id="{943A5729-AC0B-49B7-9DCA-C11B2085EB0C}"/>
              </a:ext>
            </a:extLst>
          </p:cNvPr>
          <p:cNvCxnSpPr>
            <a:cxnSpLocks/>
          </p:cNvCxnSpPr>
          <p:nvPr userDrawn="1"/>
        </p:nvCxnSpPr>
        <p:spPr>
          <a:xfrm>
            <a:off x="0" y="6606472"/>
            <a:ext cx="5401547" cy="10851"/>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 name="文字版面配置區 2">
            <a:extLst>
              <a:ext uri="{FF2B5EF4-FFF2-40B4-BE49-F238E27FC236}">
                <a16:creationId xmlns:a16="http://schemas.microsoft.com/office/drawing/2014/main" id="{156FA4E3-3312-4EFF-95D6-C781036F7D58}"/>
              </a:ext>
            </a:extLst>
          </p:cNvPr>
          <p:cNvSpPr>
            <a:spLocks noGrp="1"/>
          </p:cNvSpPr>
          <p:nvPr>
            <p:ph type="body" idx="1"/>
          </p:nvPr>
        </p:nvSpPr>
        <p:spPr>
          <a:xfrm>
            <a:off x="609600" y="1279937"/>
            <a:ext cx="5381206"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5" name="文字版面配置區 4">
            <a:extLst>
              <a:ext uri="{FF2B5EF4-FFF2-40B4-BE49-F238E27FC236}">
                <a16:creationId xmlns:a16="http://schemas.microsoft.com/office/drawing/2014/main" id="{AE693959-7435-49D2-9176-22C2FBBF60FF}"/>
              </a:ext>
            </a:extLst>
          </p:cNvPr>
          <p:cNvSpPr>
            <a:spLocks noGrp="1"/>
          </p:cNvSpPr>
          <p:nvPr>
            <p:ph type="body" sz="quarter" idx="3"/>
          </p:nvPr>
        </p:nvSpPr>
        <p:spPr>
          <a:xfrm>
            <a:off x="6201194" y="1279937"/>
            <a:ext cx="5355375"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grpSp>
        <p:nvGrpSpPr>
          <p:cNvPr id="12" name="群組 11">
            <a:extLst>
              <a:ext uri="{FF2B5EF4-FFF2-40B4-BE49-F238E27FC236}">
                <a16:creationId xmlns:a16="http://schemas.microsoft.com/office/drawing/2014/main" id="{B9A3E54B-E5E7-4A59-9C7F-F2979EADCF60}"/>
              </a:ext>
            </a:extLst>
          </p:cNvPr>
          <p:cNvGrpSpPr/>
          <p:nvPr userDrawn="1"/>
        </p:nvGrpSpPr>
        <p:grpSpPr>
          <a:xfrm>
            <a:off x="5541430" y="6501190"/>
            <a:ext cx="1159015" cy="365123"/>
            <a:chOff x="1556910" y="1526777"/>
            <a:chExt cx="6957916" cy="2665279"/>
          </a:xfrm>
          <a:solidFill>
            <a:schemeClr val="accent5">
              <a:lumMod val="75000"/>
            </a:schemeClr>
          </a:solidFill>
        </p:grpSpPr>
        <p:sp>
          <p:nvSpPr>
            <p:cNvPr id="13" name="平行四邊形 12">
              <a:extLst>
                <a:ext uri="{FF2B5EF4-FFF2-40B4-BE49-F238E27FC236}">
                  <a16:creationId xmlns:a16="http://schemas.microsoft.com/office/drawing/2014/main" id="{6F917B31-447D-4FA4-9D24-565CCB93FA2D}"/>
                </a:ext>
              </a:extLst>
            </p:cNvPr>
            <p:cNvSpPr/>
            <p:nvPr/>
          </p:nvSpPr>
          <p:spPr>
            <a:xfrm>
              <a:off x="4284168" y="1566301"/>
              <a:ext cx="536893" cy="2625755"/>
            </a:xfrm>
            <a:prstGeom prst="parallelogram">
              <a:avLst>
                <a:gd name="adj" fmla="val 31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4" name="平行四邊形 13">
              <a:extLst>
                <a:ext uri="{FF2B5EF4-FFF2-40B4-BE49-F238E27FC236}">
                  <a16:creationId xmlns:a16="http://schemas.microsoft.com/office/drawing/2014/main" id="{A923D171-1B5A-460B-AEB5-05268AB771A2}"/>
                </a:ext>
              </a:extLst>
            </p:cNvPr>
            <p:cNvSpPr/>
            <p:nvPr/>
          </p:nvSpPr>
          <p:spPr>
            <a:xfrm flipH="1">
              <a:off x="5249232" y="1526777"/>
              <a:ext cx="536893" cy="2625755"/>
            </a:xfrm>
            <a:prstGeom prst="parallelogram">
              <a:avLst>
                <a:gd name="adj" fmla="val 31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cxnSp>
          <p:nvCxnSpPr>
            <p:cNvPr id="15" name="直線接點 14">
              <a:extLst>
                <a:ext uri="{FF2B5EF4-FFF2-40B4-BE49-F238E27FC236}">
                  <a16:creationId xmlns:a16="http://schemas.microsoft.com/office/drawing/2014/main" id="{1C6C4E26-BD2C-4A32-82C3-5619D0E7C4CA}"/>
                </a:ext>
              </a:extLst>
            </p:cNvPr>
            <p:cNvCxnSpPr/>
            <p:nvPr/>
          </p:nvCxnSpPr>
          <p:spPr>
            <a:xfrm>
              <a:off x="3263317" y="1526796"/>
              <a:ext cx="947956" cy="0"/>
            </a:xfrm>
            <a:prstGeom prst="line">
              <a:avLst/>
            </a:prstGeom>
            <a:grpFill/>
            <a:ln>
              <a:noFill/>
            </a:ln>
          </p:spPr>
          <p:style>
            <a:lnRef idx="1">
              <a:schemeClr val="accent1"/>
            </a:lnRef>
            <a:fillRef idx="0">
              <a:schemeClr val="accent1"/>
            </a:fillRef>
            <a:effectRef idx="0">
              <a:schemeClr val="accent1"/>
            </a:effectRef>
            <a:fontRef idx="minor">
              <a:schemeClr val="tx1"/>
            </a:fontRef>
          </p:style>
        </p:cxnSp>
        <p:sp>
          <p:nvSpPr>
            <p:cNvPr id="16" name="平行四邊形 15">
              <a:extLst>
                <a:ext uri="{FF2B5EF4-FFF2-40B4-BE49-F238E27FC236}">
                  <a16:creationId xmlns:a16="http://schemas.microsoft.com/office/drawing/2014/main" id="{162DDE78-43BC-40F7-A74F-53F7EAAB41FC}"/>
                </a:ext>
              </a:extLst>
            </p:cNvPr>
            <p:cNvSpPr/>
            <p:nvPr/>
          </p:nvSpPr>
          <p:spPr>
            <a:xfrm>
              <a:off x="1556910" y="1526795"/>
              <a:ext cx="1212204" cy="2625746"/>
            </a:xfrm>
            <a:prstGeom prst="parallelogram">
              <a:avLst>
                <a:gd name="adj" fmla="val 664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7" name="平行四邊形 16">
              <a:extLst>
                <a:ext uri="{FF2B5EF4-FFF2-40B4-BE49-F238E27FC236}">
                  <a16:creationId xmlns:a16="http://schemas.microsoft.com/office/drawing/2014/main" id="{A41DCD3F-51AD-4ED7-A9D9-43C8F393EBA5}"/>
                </a:ext>
              </a:extLst>
            </p:cNvPr>
            <p:cNvSpPr/>
            <p:nvPr/>
          </p:nvSpPr>
          <p:spPr>
            <a:xfrm flipH="1">
              <a:off x="2941089" y="1526795"/>
              <a:ext cx="763394" cy="2625746"/>
            </a:xfrm>
            <a:prstGeom prst="parallelogram">
              <a:avLst>
                <a:gd name="adj" fmla="val 477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8" name="梯形 17">
              <a:extLst>
                <a:ext uri="{FF2B5EF4-FFF2-40B4-BE49-F238E27FC236}">
                  <a16:creationId xmlns:a16="http://schemas.microsoft.com/office/drawing/2014/main" id="{7BFBD6F2-8A54-489D-ADF5-258D96336E5E}"/>
                </a:ext>
              </a:extLst>
            </p:cNvPr>
            <p:cNvSpPr/>
            <p:nvPr/>
          </p:nvSpPr>
          <p:spPr>
            <a:xfrm>
              <a:off x="2222301" y="1526786"/>
              <a:ext cx="1109437" cy="461384"/>
            </a:xfrm>
            <a:prstGeom prst="trapezoid">
              <a:avLst>
                <a:gd name="adj" fmla="val 304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p>
          </p:txBody>
        </p:sp>
        <p:sp>
          <p:nvSpPr>
            <p:cNvPr id="19" name="平行四邊形 18">
              <a:extLst>
                <a:ext uri="{FF2B5EF4-FFF2-40B4-BE49-F238E27FC236}">
                  <a16:creationId xmlns:a16="http://schemas.microsoft.com/office/drawing/2014/main" id="{2211D480-F8F0-465A-AD69-13B72F5708EA}"/>
                </a:ext>
              </a:extLst>
            </p:cNvPr>
            <p:cNvSpPr/>
            <p:nvPr/>
          </p:nvSpPr>
          <p:spPr>
            <a:xfrm flipH="1">
              <a:off x="7302617" y="1526786"/>
              <a:ext cx="1212209" cy="2625746"/>
            </a:xfrm>
            <a:prstGeom prst="parallelogram">
              <a:avLst>
                <a:gd name="adj" fmla="val 664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20" name="平行四邊形 19">
              <a:extLst>
                <a:ext uri="{FF2B5EF4-FFF2-40B4-BE49-F238E27FC236}">
                  <a16:creationId xmlns:a16="http://schemas.microsoft.com/office/drawing/2014/main" id="{79104801-AEE7-4471-8164-7420AA0E64F4}"/>
                </a:ext>
              </a:extLst>
            </p:cNvPr>
            <p:cNvSpPr/>
            <p:nvPr/>
          </p:nvSpPr>
          <p:spPr>
            <a:xfrm>
              <a:off x="6377031" y="1526786"/>
              <a:ext cx="763397" cy="2625746"/>
            </a:xfrm>
            <a:prstGeom prst="parallelogram">
              <a:avLst>
                <a:gd name="adj" fmla="val 477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21" name="梯形 20">
              <a:extLst>
                <a:ext uri="{FF2B5EF4-FFF2-40B4-BE49-F238E27FC236}">
                  <a16:creationId xmlns:a16="http://schemas.microsoft.com/office/drawing/2014/main" id="{7F974F50-2A52-47B5-B601-1992EFD6C0D4}"/>
                </a:ext>
              </a:extLst>
            </p:cNvPr>
            <p:cNvSpPr/>
            <p:nvPr/>
          </p:nvSpPr>
          <p:spPr>
            <a:xfrm flipH="1">
              <a:off x="6717486" y="1526777"/>
              <a:ext cx="1109442" cy="461388"/>
            </a:xfrm>
            <a:prstGeom prst="trapezoid">
              <a:avLst>
                <a:gd name="adj" fmla="val 304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22" name="梯形 21">
              <a:extLst>
                <a:ext uri="{FF2B5EF4-FFF2-40B4-BE49-F238E27FC236}">
                  <a16:creationId xmlns:a16="http://schemas.microsoft.com/office/drawing/2014/main" id="{AF484EE9-FDC1-4B3F-826E-FA3859E42568}"/>
                </a:ext>
              </a:extLst>
            </p:cNvPr>
            <p:cNvSpPr/>
            <p:nvPr/>
          </p:nvSpPr>
          <p:spPr>
            <a:xfrm>
              <a:off x="1922742" y="2709648"/>
              <a:ext cx="1603695" cy="360721"/>
            </a:xfrm>
            <a:prstGeom prst="trapezoid">
              <a:avLst>
                <a:gd name="adj" fmla="val 304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p>
          </p:txBody>
        </p:sp>
        <p:sp>
          <p:nvSpPr>
            <p:cNvPr id="23" name="梯形 22">
              <a:extLst>
                <a:ext uri="{FF2B5EF4-FFF2-40B4-BE49-F238E27FC236}">
                  <a16:creationId xmlns:a16="http://schemas.microsoft.com/office/drawing/2014/main" id="{B8814988-5F03-4DF8-ADCB-81981E98B89B}"/>
                </a:ext>
              </a:extLst>
            </p:cNvPr>
            <p:cNvSpPr/>
            <p:nvPr/>
          </p:nvSpPr>
          <p:spPr>
            <a:xfrm>
              <a:off x="6619177" y="2709643"/>
              <a:ext cx="1554760" cy="360717"/>
            </a:xfrm>
            <a:prstGeom prst="trapezoid">
              <a:avLst>
                <a:gd name="adj" fmla="val 304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grpSp>
      <p:sp>
        <p:nvSpPr>
          <p:cNvPr id="25" name="矩形 24">
            <a:extLst>
              <a:ext uri="{FF2B5EF4-FFF2-40B4-BE49-F238E27FC236}">
                <a16:creationId xmlns:a16="http://schemas.microsoft.com/office/drawing/2014/main" id="{73E29B9E-55B8-4071-B73C-BA733916FBFA}"/>
              </a:ext>
            </a:extLst>
          </p:cNvPr>
          <p:cNvSpPr/>
          <p:nvPr userDrawn="1"/>
        </p:nvSpPr>
        <p:spPr>
          <a:xfrm rot="5400000">
            <a:off x="-3290890" y="3290887"/>
            <a:ext cx="6858003" cy="276225"/>
          </a:xfrm>
          <a:prstGeom prst="rect">
            <a:avLst/>
          </a:prstGeom>
          <a:solidFill>
            <a:srgbClr val="C5D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 name="直線接點 26">
            <a:extLst>
              <a:ext uri="{FF2B5EF4-FFF2-40B4-BE49-F238E27FC236}">
                <a16:creationId xmlns:a16="http://schemas.microsoft.com/office/drawing/2014/main" id="{70FB1009-E091-428E-BE15-C42AD9298724}"/>
              </a:ext>
            </a:extLst>
          </p:cNvPr>
          <p:cNvCxnSpPr>
            <a:cxnSpLocks/>
          </p:cNvCxnSpPr>
          <p:nvPr userDrawn="1"/>
        </p:nvCxnSpPr>
        <p:spPr>
          <a:xfrm>
            <a:off x="609600" y="1181100"/>
            <a:ext cx="11582400" cy="0"/>
          </a:xfrm>
          <a:prstGeom prst="line">
            <a:avLst/>
          </a:prstGeom>
          <a:ln w="28575">
            <a:solidFill>
              <a:srgbClr val="4B91D1"/>
            </a:solidFill>
          </a:ln>
        </p:spPr>
        <p:style>
          <a:lnRef idx="1">
            <a:schemeClr val="accent1"/>
          </a:lnRef>
          <a:fillRef idx="0">
            <a:schemeClr val="accent1"/>
          </a:fillRef>
          <a:effectRef idx="0">
            <a:schemeClr val="accent1"/>
          </a:effectRef>
          <a:fontRef idx="minor">
            <a:schemeClr val="tx1"/>
          </a:fontRef>
        </p:style>
      </p:cxnSp>
      <p:sp>
        <p:nvSpPr>
          <p:cNvPr id="30" name="內容版面配置區 2">
            <a:extLst>
              <a:ext uri="{FF2B5EF4-FFF2-40B4-BE49-F238E27FC236}">
                <a16:creationId xmlns:a16="http://schemas.microsoft.com/office/drawing/2014/main" id="{DD1931F4-FD7F-40CA-9109-0A1ECE559372}"/>
              </a:ext>
            </a:extLst>
          </p:cNvPr>
          <p:cNvSpPr>
            <a:spLocks noGrp="1"/>
          </p:cNvSpPr>
          <p:nvPr>
            <p:ph sz="half" idx="10"/>
          </p:nvPr>
        </p:nvSpPr>
        <p:spPr>
          <a:xfrm>
            <a:off x="609600" y="2202685"/>
            <a:ext cx="5381206" cy="3799075"/>
          </a:xfrm>
        </p:spPr>
        <p:txBody>
          <a:bodyPr>
            <a:normAutofit/>
          </a:bodyPr>
          <a:lstStyle>
            <a:lvl1pPr>
              <a:defRPr sz="2000"/>
            </a:lvl1pPr>
            <a:lvl2pPr>
              <a:defRPr sz="1800"/>
            </a:lvl2pPr>
            <a:lvl3pPr>
              <a:defRPr sz="1800"/>
            </a:lvl3pPr>
            <a:lvl4pPr>
              <a:defRPr sz="1600"/>
            </a:lvl4pPr>
            <a:lvl5pPr>
              <a:defRPr sz="16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31" name="內容版面配置區 3">
            <a:extLst>
              <a:ext uri="{FF2B5EF4-FFF2-40B4-BE49-F238E27FC236}">
                <a16:creationId xmlns:a16="http://schemas.microsoft.com/office/drawing/2014/main" id="{EC2A9769-C6F9-458F-A0B4-76874B869D56}"/>
              </a:ext>
            </a:extLst>
          </p:cNvPr>
          <p:cNvSpPr>
            <a:spLocks noGrp="1"/>
          </p:cNvSpPr>
          <p:nvPr>
            <p:ph sz="half" idx="2"/>
          </p:nvPr>
        </p:nvSpPr>
        <p:spPr>
          <a:xfrm>
            <a:off x="6201195" y="2202685"/>
            <a:ext cx="5355376" cy="3799073"/>
          </a:xfrm>
        </p:spPr>
        <p:txBody>
          <a:bodyPr>
            <a:normAutofit/>
          </a:bodyPr>
          <a:lstStyle>
            <a:lvl1pPr>
              <a:defRPr sz="2000"/>
            </a:lvl1pPr>
            <a:lvl2pPr>
              <a:defRPr sz="1800"/>
            </a:lvl2pPr>
            <a:lvl3pPr>
              <a:defRPr sz="1800"/>
            </a:lvl3pPr>
            <a:lvl4pPr>
              <a:defRPr sz="1600"/>
            </a:lvl4pPr>
            <a:lvl5pPr>
              <a:defRPr sz="1600"/>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32" name="標題 31">
            <a:extLst>
              <a:ext uri="{FF2B5EF4-FFF2-40B4-BE49-F238E27FC236}">
                <a16:creationId xmlns:a16="http://schemas.microsoft.com/office/drawing/2014/main" id="{EE9ACB4C-3DBF-498F-9A8F-D69D7D5980D9}"/>
              </a:ext>
            </a:extLst>
          </p:cNvPr>
          <p:cNvSpPr>
            <a:spLocks noGrp="1"/>
          </p:cNvSpPr>
          <p:nvPr>
            <p:ph type="title"/>
          </p:nvPr>
        </p:nvSpPr>
        <p:spPr>
          <a:xfrm>
            <a:off x="608400" y="365125"/>
            <a:ext cx="10746000" cy="817200"/>
          </a:xfrm>
        </p:spPr>
        <p:txBody>
          <a:bodyPr/>
          <a:lstStyle/>
          <a:p>
            <a:r>
              <a:rPr lang="zh-TW" altLang="en-US"/>
              <a:t>按一下以編輯母片標題樣式</a:t>
            </a:r>
          </a:p>
        </p:txBody>
      </p:sp>
      <p:cxnSp>
        <p:nvCxnSpPr>
          <p:cNvPr id="34" name="直線接點 33">
            <a:extLst>
              <a:ext uri="{FF2B5EF4-FFF2-40B4-BE49-F238E27FC236}">
                <a16:creationId xmlns:a16="http://schemas.microsoft.com/office/drawing/2014/main" id="{E31A2CB2-77DB-4FD3-970B-D14877CEBDEB}"/>
              </a:ext>
            </a:extLst>
          </p:cNvPr>
          <p:cNvCxnSpPr>
            <a:cxnSpLocks/>
          </p:cNvCxnSpPr>
          <p:nvPr userDrawn="1"/>
        </p:nvCxnSpPr>
        <p:spPr>
          <a:xfrm>
            <a:off x="6837279" y="6606000"/>
            <a:ext cx="4146933" cy="11086"/>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投影片編號版面配置區 4">
            <a:extLst>
              <a:ext uri="{FF2B5EF4-FFF2-40B4-BE49-F238E27FC236}">
                <a16:creationId xmlns:a16="http://schemas.microsoft.com/office/drawing/2014/main" id="{C92586A2-0185-4DFC-82F9-4EDFEFA177E2}"/>
              </a:ext>
            </a:extLst>
          </p:cNvPr>
          <p:cNvSpPr txBox="1">
            <a:spLocks/>
          </p:cNvSpPr>
          <p:nvPr userDrawn="1"/>
        </p:nvSpPr>
        <p:spPr>
          <a:xfrm>
            <a:off x="11008559" y="6422451"/>
            <a:ext cx="548012" cy="365125"/>
          </a:xfrm>
          <a:prstGeom prst="rect">
            <a:avLst/>
          </a:prstGeom>
        </p:spPr>
        <p:txBody>
          <a:bodyPr vert="horz" lIns="91440" tIns="45720" rIns="91440" bIns="45720" rtlCol="0" anchor="ctr"/>
          <a:lstStyle>
            <a:defPPr>
              <a:defRPr lang="zh-TW"/>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9BCECE-0A42-4917-B1B4-9BE51CC96EB2}" type="slidenum">
              <a:rPr lang="zh-TW" altLang="en-US" sz="2000" baseline="0" smtClean="0">
                <a:solidFill>
                  <a:srgbClr val="6F6F6F"/>
                </a:solidFill>
              </a:rPr>
              <a:pPr/>
              <a:t>‹#›</a:t>
            </a:fld>
            <a:endParaRPr lang="zh-TW" altLang="en-US" sz="2000" baseline="0" dirty="0">
              <a:solidFill>
                <a:srgbClr val="6F6F6F"/>
              </a:solidFill>
            </a:endParaRPr>
          </a:p>
        </p:txBody>
      </p:sp>
    </p:spTree>
    <p:extLst>
      <p:ext uri="{BB962C8B-B14F-4D97-AF65-F5344CB8AC3E}">
        <p14:creationId xmlns:p14="http://schemas.microsoft.com/office/powerpoint/2010/main" val="100763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說明的圖片">
    <p:spTree>
      <p:nvGrpSpPr>
        <p:cNvPr id="1" name=""/>
        <p:cNvGrpSpPr/>
        <p:nvPr/>
      </p:nvGrpSpPr>
      <p:grpSpPr>
        <a:xfrm>
          <a:off x="0" y="0"/>
          <a:ext cx="0" cy="0"/>
          <a:chOff x="0" y="0"/>
          <a:chExt cx="0" cy="0"/>
        </a:xfrm>
      </p:grpSpPr>
      <p:cxnSp>
        <p:nvCxnSpPr>
          <p:cNvPr id="29" name="直線接點 28">
            <a:extLst>
              <a:ext uri="{FF2B5EF4-FFF2-40B4-BE49-F238E27FC236}">
                <a16:creationId xmlns:a16="http://schemas.microsoft.com/office/drawing/2014/main" id="{EA22C7C5-01C1-4366-BBB2-92C2B90A76C5}"/>
              </a:ext>
            </a:extLst>
          </p:cNvPr>
          <p:cNvCxnSpPr>
            <a:cxnSpLocks/>
          </p:cNvCxnSpPr>
          <p:nvPr userDrawn="1"/>
        </p:nvCxnSpPr>
        <p:spPr>
          <a:xfrm>
            <a:off x="0" y="6606472"/>
            <a:ext cx="5401547" cy="10851"/>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4C1055A5-378B-4151-B9EC-5307982A3747}"/>
              </a:ext>
            </a:extLst>
          </p:cNvPr>
          <p:cNvCxnSpPr>
            <a:cxnSpLocks/>
          </p:cNvCxnSpPr>
          <p:nvPr userDrawn="1"/>
        </p:nvCxnSpPr>
        <p:spPr>
          <a:xfrm>
            <a:off x="-1" y="1758147"/>
            <a:ext cx="4772026" cy="0"/>
          </a:xfrm>
          <a:prstGeom prst="line">
            <a:avLst/>
          </a:prstGeom>
          <a:ln w="28575">
            <a:solidFill>
              <a:srgbClr val="4B91D1"/>
            </a:solidFill>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DC4F93B7-0D1D-429F-879E-CE1FA5FDFBF9}"/>
              </a:ext>
            </a:extLst>
          </p:cNvPr>
          <p:cNvSpPr>
            <a:spLocks noGrp="1"/>
          </p:cNvSpPr>
          <p:nvPr>
            <p:ph type="title"/>
          </p:nvPr>
        </p:nvSpPr>
        <p:spPr>
          <a:xfrm>
            <a:off x="839788" y="749384"/>
            <a:ext cx="3932237" cy="1005838"/>
          </a:xfrm>
        </p:spPr>
        <p:txBody>
          <a:bodyPr anchor="ctr">
            <a:noAutofit/>
          </a:bodyPr>
          <a:lstStyle>
            <a:lvl1pPr>
              <a:defRPr sz="4400"/>
            </a:lvl1pPr>
          </a:lstStyle>
          <a:p>
            <a:r>
              <a:rPr lang="zh-TW" altLang="en-US" dirty="0"/>
              <a:t>按一下以編輯母片標題樣式</a:t>
            </a:r>
          </a:p>
        </p:txBody>
      </p:sp>
      <p:sp>
        <p:nvSpPr>
          <p:cNvPr id="3" name="圖片版面配置區 2">
            <a:extLst>
              <a:ext uri="{FF2B5EF4-FFF2-40B4-BE49-F238E27FC236}">
                <a16:creationId xmlns:a16="http://schemas.microsoft.com/office/drawing/2014/main" id="{BC2CD1CE-027C-4611-9B2B-1FE6DCE4028F}"/>
              </a:ext>
            </a:extLst>
          </p:cNvPr>
          <p:cNvSpPr>
            <a:spLocks noGrp="1"/>
          </p:cNvSpPr>
          <p:nvPr>
            <p:ph type="pic" idx="1"/>
          </p:nvPr>
        </p:nvSpPr>
        <p:spPr>
          <a:xfrm>
            <a:off x="5162202" y="749385"/>
            <a:ext cx="6367752" cy="51116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dirty="0"/>
          </a:p>
        </p:txBody>
      </p:sp>
      <p:sp>
        <p:nvSpPr>
          <p:cNvPr id="4" name="文字版面配置區 3">
            <a:extLst>
              <a:ext uri="{FF2B5EF4-FFF2-40B4-BE49-F238E27FC236}">
                <a16:creationId xmlns:a16="http://schemas.microsoft.com/office/drawing/2014/main" id="{F13834F1-4D7E-44A1-9818-D634A88FAC6C}"/>
              </a:ext>
            </a:extLst>
          </p:cNvPr>
          <p:cNvSpPr>
            <a:spLocks noGrp="1"/>
          </p:cNvSpPr>
          <p:nvPr>
            <p:ph type="body" sz="half" idx="2"/>
          </p:nvPr>
        </p:nvSpPr>
        <p:spPr>
          <a:xfrm>
            <a:off x="906087" y="2057400"/>
            <a:ext cx="38659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grpSp>
        <p:nvGrpSpPr>
          <p:cNvPr id="10" name="群組 9">
            <a:extLst>
              <a:ext uri="{FF2B5EF4-FFF2-40B4-BE49-F238E27FC236}">
                <a16:creationId xmlns:a16="http://schemas.microsoft.com/office/drawing/2014/main" id="{7F109FB5-DD8D-493F-BA54-7FA6970EFA0F}"/>
              </a:ext>
            </a:extLst>
          </p:cNvPr>
          <p:cNvGrpSpPr/>
          <p:nvPr userDrawn="1"/>
        </p:nvGrpSpPr>
        <p:grpSpPr>
          <a:xfrm>
            <a:off x="5541430" y="6501190"/>
            <a:ext cx="1159015" cy="365123"/>
            <a:chOff x="1556910" y="1526777"/>
            <a:chExt cx="6957916" cy="2665279"/>
          </a:xfrm>
          <a:solidFill>
            <a:schemeClr val="accent5">
              <a:lumMod val="75000"/>
            </a:schemeClr>
          </a:solidFill>
        </p:grpSpPr>
        <p:sp>
          <p:nvSpPr>
            <p:cNvPr id="11" name="平行四邊形 10">
              <a:extLst>
                <a:ext uri="{FF2B5EF4-FFF2-40B4-BE49-F238E27FC236}">
                  <a16:creationId xmlns:a16="http://schemas.microsoft.com/office/drawing/2014/main" id="{C4227DED-A15C-4FC4-9F98-94D1976A07E9}"/>
                </a:ext>
              </a:extLst>
            </p:cNvPr>
            <p:cNvSpPr/>
            <p:nvPr/>
          </p:nvSpPr>
          <p:spPr>
            <a:xfrm>
              <a:off x="4284168" y="1566301"/>
              <a:ext cx="536893" cy="2625755"/>
            </a:xfrm>
            <a:prstGeom prst="parallelogram">
              <a:avLst>
                <a:gd name="adj" fmla="val 31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2" name="平行四邊形 11">
              <a:extLst>
                <a:ext uri="{FF2B5EF4-FFF2-40B4-BE49-F238E27FC236}">
                  <a16:creationId xmlns:a16="http://schemas.microsoft.com/office/drawing/2014/main" id="{5B75CD24-10FD-4612-B145-07F48733F7D3}"/>
                </a:ext>
              </a:extLst>
            </p:cNvPr>
            <p:cNvSpPr/>
            <p:nvPr/>
          </p:nvSpPr>
          <p:spPr>
            <a:xfrm flipH="1">
              <a:off x="5249232" y="1526777"/>
              <a:ext cx="536893" cy="2625755"/>
            </a:xfrm>
            <a:prstGeom prst="parallelogram">
              <a:avLst>
                <a:gd name="adj" fmla="val 31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cxnSp>
          <p:nvCxnSpPr>
            <p:cNvPr id="13" name="直線接點 12">
              <a:extLst>
                <a:ext uri="{FF2B5EF4-FFF2-40B4-BE49-F238E27FC236}">
                  <a16:creationId xmlns:a16="http://schemas.microsoft.com/office/drawing/2014/main" id="{4718D7F9-25E4-4969-AB4A-A6B7A9546CD7}"/>
                </a:ext>
              </a:extLst>
            </p:cNvPr>
            <p:cNvCxnSpPr/>
            <p:nvPr/>
          </p:nvCxnSpPr>
          <p:spPr>
            <a:xfrm>
              <a:off x="3263317" y="1526796"/>
              <a:ext cx="947956" cy="0"/>
            </a:xfrm>
            <a:prstGeom prst="line">
              <a:avLst/>
            </a:prstGeom>
            <a:grpFill/>
            <a:ln>
              <a:noFill/>
            </a:ln>
          </p:spPr>
          <p:style>
            <a:lnRef idx="1">
              <a:schemeClr val="accent1"/>
            </a:lnRef>
            <a:fillRef idx="0">
              <a:schemeClr val="accent1"/>
            </a:fillRef>
            <a:effectRef idx="0">
              <a:schemeClr val="accent1"/>
            </a:effectRef>
            <a:fontRef idx="minor">
              <a:schemeClr val="tx1"/>
            </a:fontRef>
          </p:style>
        </p:cxnSp>
        <p:sp>
          <p:nvSpPr>
            <p:cNvPr id="14" name="平行四邊形 13">
              <a:extLst>
                <a:ext uri="{FF2B5EF4-FFF2-40B4-BE49-F238E27FC236}">
                  <a16:creationId xmlns:a16="http://schemas.microsoft.com/office/drawing/2014/main" id="{01D5E926-22F8-47C3-9915-07176EF8F82F}"/>
                </a:ext>
              </a:extLst>
            </p:cNvPr>
            <p:cNvSpPr/>
            <p:nvPr/>
          </p:nvSpPr>
          <p:spPr>
            <a:xfrm>
              <a:off x="1556910" y="1526795"/>
              <a:ext cx="1212204" cy="2625746"/>
            </a:xfrm>
            <a:prstGeom prst="parallelogram">
              <a:avLst>
                <a:gd name="adj" fmla="val 664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5" name="平行四邊形 14">
              <a:extLst>
                <a:ext uri="{FF2B5EF4-FFF2-40B4-BE49-F238E27FC236}">
                  <a16:creationId xmlns:a16="http://schemas.microsoft.com/office/drawing/2014/main" id="{F08A92E4-D764-445F-A093-D94C73A93936}"/>
                </a:ext>
              </a:extLst>
            </p:cNvPr>
            <p:cNvSpPr/>
            <p:nvPr/>
          </p:nvSpPr>
          <p:spPr>
            <a:xfrm flipH="1">
              <a:off x="2941089" y="1526795"/>
              <a:ext cx="763394" cy="2625746"/>
            </a:xfrm>
            <a:prstGeom prst="parallelogram">
              <a:avLst>
                <a:gd name="adj" fmla="val 477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6" name="梯形 15">
              <a:extLst>
                <a:ext uri="{FF2B5EF4-FFF2-40B4-BE49-F238E27FC236}">
                  <a16:creationId xmlns:a16="http://schemas.microsoft.com/office/drawing/2014/main" id="{A332AD05-6CB8-41D6-BCCD-AF339588B4D1}"/>
                </a:ext>
              </a:extLst>
            </p:cNvPr>
            <p:cNvSpPr/>
            <p:nvPr/>
          </p:nvSpPr>
          <p:spPr>
            <a:xfrm>
              <a:off x="2222301" y="1526786"/>
              <a:ext cx="1109437" cy="461384"/>
            </a:xfrm>
            <a:prstGeom prst="trapezoid">
              <a:avLst>
                <a:gd name="adj" fmla="val 304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p>
          </p:txBody>
        </p:sp>
        <p:sp>
          <p:nvSpPr>
            <p:cNvPr id="17" name="平行四邊形 16">
              <a:extLst>
                <a:ext uri="{FF2B5EF4-FFF2-40B4-BE49-F238E27FC236}">
                  <a16:creationId xmlns:a16="http://schemas.microsoft.com/office/drawing/2014/main" id="{53E4B125-D10C-4AE5-87FB-A4E0FB12684A}"/>
                </a:ext>
              </a:extLst>
            </p:cNvPr>
            <p:cNvSpPr/>
            <p:nvPr/>
          </p:nvSpPr>
          <p:spPr>
            <a:xfrm flipH="1">
              <a:off x="7302617" y="1526786"/>
              <a:ext cx="1212209" cy="2625746"/>
            </a:xfrm>
            <a:prstGeom prst="parallelogram">
              <a:avLst>
                <a:gd name="adj" fmla="val 664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8" name="平行四邊形 17">
              <a:extLst>
                <a:ext uri="{FF2B5EF4-FFF2-40B4-BE49-F238E27FC236}">
                  <a16:creationId xmlns:a16="http://schemas.microsoft.com/office/drawing/2014/main" id="{779FBA0C-9B9B-4926-BD33-A787000E18B7}"/>
                </a:ext>
              </a:extLst>
            </p:cNvPr>
            <p:cNvSpPr/>
            <p:nvPr/>
          </p:nvSpPr>
          <p:spPr>
            <a:xfrm>
              <a:off x="6377031" y="1526786"/>
              <a:ext cx="763397" cy="2625746"/>
            </a:xfrm>
            <a:prstGeom prst="parallelogram">
              <a:avLst>
                <a:gd name="adj" fmla="val 477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9" name="梯形 18">
              <a:extLst>
                <a:ext uri="{FF2B5EF4-FFF2-40B4-BE49-F238E27FC236}">
                  <a16:creationId xmlns:a16="http://schemas.microsoft.com/office/drawing/2014/main" id="{B9CFACC7-7576-4F2F-921C-FBC28930808B}"/>
                </a:ext>
              </a:extLst>
            </p:cNvPr>
            <p:cNvSpPr/>
            <p:nvPr/>
          </p:nvSpPr>
          <p:spPr>
            <a:xfrm flipH="1">
              <a:off x="6717486" y="1526777"/>
              <a:ext cx="1109442" cy="461388"/>
            </a:xfrm>
            <a:prstGeom prst="trapezoid">
              <a:avLst>
                <a:gd name="adj" fmla="val 304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20" name="梯形 19">
              <a:extLst>
                <a:ext uri="{FF2B5EF4-FFF2-40B4-BE49-F238E27FC236}">
                  <a16:creationId xmlns:a16="http://schemas.microsoft.com/office/drawing/2014/main" id="{C3B48AEE-4122-4CBB-BA02-B198B5EB3C0C}"/>
                </a:ext>
              </a:extLst>
            </p:cNvPr>
            <p:cNvSpPr/>
            <p:nvPr/>
          </p:nvSpPr>
          <p:spPr>
            <a:xfrm>
              <a:off x="1922742" y="2709648"/>
              <a:ext cx="1603695" cy="360721"/>
            </a:xfrm>
            <a:prstGeom prst="trapezoid">
              <a:avLst>
                <a:gd name="adj" fmla="val 304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p>
          </p:txBody>
        </p:sp>
        <p:sp>
          <p:nvSpPr>
            <p:cNvPr id="21" name="梯形 20">
              <a:extLst>
                <a:ext uri="{FF2B5EF4-FFF2-40B4-BE49-F238E27FC236}">
                  <a16:creationId xmlns:a16="http://schemas.microsoft.com/office/drawing/2014/main" id="{417C6B53-8A1E-47A2-ACEF-3906C0AF0716}"/>
                </a:ext>
              </a:extLst>
            </p:cNvPr>
            <p:cNvSpPr/>
            <p:nvPr/>
          </p:nvSpPr>
          <p:spPr>
            <a:xfrm>
              <a:off x="6619177" y="2709643"/>
              <a:ext cx="1554760" cy="360717"/>
            </a:xfrm>
            <a:prstGeom prst="trapezoid">
              <a:avLst>
                <a:gd name="adj" fmla="val 304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grpSp>
      <p:sp>
        <p:nvSpPr>
          <p:cNvPr id="23" name="矩形 22">
            <a:extLst>
              <a:ext uri="{FF2B5EF4-FFF2-40B4-BE49-F238E27FC236}">
                <a16:creationId xmlns:a16="http://schemas.microsoft.com/office/drawing/2014/main" id="{0A0D7475-082A-4FFA-BC30-2D54D1000EB1}"/>
              </a:ext>
            </a:extLst>
          </p:cNvPr>
          <p:cNvSpPr/>
          <p:nvPr userDrawn="1"/>
        </p:nvSpPr>
        <p:spPr>
          <a:xfrm rot="5400000">
            <a:off x="-3290890" y="3290887"/>
            <a:ext cx="6858003" cy="276225"/>
          </a:xfrm>
          <a:prstGeom prst="rect">
            <a:avLst/>
          </a:prstGeom>
          <a:solidFill>
            <a:srgbClr val="C5D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接點 29">
            <a:extLst>
              <a:ext uri="{FF2B5EF4-FFF2-40B4-BE49-F238E27FC236}">
                <a16:creationId xmlns:a16="http://schemas.microsoft.com/office/drawing/2014/main" id="{628B2971-FA64-4ECA-8042-0681A284E7BA}"/>
              </a:ext>
            </a:extLst>
          </p:cNvPr>
          <p:cNvCxnSpPr>
            <a:cxnSpLocks/>
          </p:cNvCxnSpPr>
          <p:nvPr userDrawn="1"/>
        </p:nvCxnSpPr>
        <p:spPr>
          <a:xfrm>
            <a:off x="6837279" y="6606000"/>
            <a:ext cx="4146933" cy="11086"/>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投影片編號版面配置區 4">
            <a:extLst>
              <a:ext uri="{FF2B5EF4-FFF2-40B4-BE49-F238E27FC236}">
                <a16:creationId xmlns:a16="http://schemas.microsoft.com/office/drawing/2014/main" id="{EA6D77F2-88DF-4496-A285-B8C956BFA6B8}"/>
              </a:ext>
            </a:extLst>
          </p:cNvPr>
          <p:cNvSpPr txBox="1">
            <a:spLocks/>
          </p:cNvSpPr>
          <p:nvPr userDrawn="1"/>
        </p:nvSpPr>
        <p:spPr>
          <a:xfrm>
            <a:off x="11008559" y="6422451"/>
            <a:ext cx="548012" cy="365125"/>
          </a:xfrm>
          <a:prstGeom prst="rect">
            <a:avLst/>
          </a:prstGeom>
        </p:spPr>
        <p:txBody>
          <a:bodyPr vert="horz" lIns="91440" tIns="45720" rIns="91440" bIns="45720" rtlCol="0" anchor="ctr"/>
          <a:lstStyle>
            <a:defPPr>
              <a:defRPr lang="zh-TW"/>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9BCECE-0A42-4917-B1B4-9BE51CC96EB2}" type="slidenum">
              <a:rPr lang="zh-TW" altLang="en-US" sz="2000" baseline="0" smtClean="0">
                <a:solidFill>
                  <a:srgbClr val="6F6F6F"/>
                </a:solidFill>
              </a:rPr>
              <a:pPr/>
              <a:t>‹#›</a:t>
            </a:fld>
            <a:endParaRPr lang="zh-TW" altLang="en-US" sz="2000" baseline="0" dirty="0">
              <a:solidFill>
                <a:srgbClr val="6F6F6F"/>
              </a:solidFill>
            </a:endParaRPr>
          </a:p>
        </p:txBody>
      </p:sp>
    </p:spTree>
    <p:extLst>
      <p:ext uri="{BB962C8B-B14F-4D97-AF65-F5344CB8AC3E}">
        <p14:creationId xmlns:p14="http://schemas.microsoft.com/office/powerpoint/2010/main" val="1505919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2B4706C-144F-49A5-93F3-737FD69B4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9E123BD-D1BF-403F-9C4F-169D2790B9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A1909844-A233-48DC-B726-003D49CDFE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9BCECE-0A42-4917-B1B4-9BE51CC96EB2}" type="slidenum">
              <a:rPr lang="zh-TW" altLang="en-US" smtClean="0"/>
              <a:t>‹#›</a:t>
            </a:fld>
            <a:endParaRPr lang="zh-TW" altLang="en-US"/>
          </a:p>
        </p:txBody>
      </p:sp>
      <p:sp>
        <p:nvSpPr>
          <p:cNvPr id="7" name="矩形 6">
            <a:extLst>
              <a:ext uri="{FF2B5EF4-FFF2-40B4-BE49-F238E27FC236}">
                <a16:creationId xmlns:a16="http://schemas.microsoft.com/office/drawing/2014/main" id="{C26440BD-6F4A-4BC0-804C-24B5B605E44B}"/>
              </a:ext>
            </a:extLst>
          </p:cNvPr>
          <p:cNvSpPr/>
          <p:nvPr userDrawn="1"/>
        </p:nvSpPr>
        <p:spPr>
          <a:xfrm>
            <a:off x="0" y="1"/>
            <a:ext cx="12192000" cy="324000"/>
          </a:xfrm>
          <a:prstGeom prst="rect">
            <a:avLst/>
          </a:prstGeom>
          <a:solidFill>
            <a:srgbClr val="EA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群組 7">
            <a:extLst>
              <a:ext uri="{FF2B5EF4-FFF2-40B4-BE49-F238E27FC236}">
                <a16:creationId xmlns:a16="http://schemas.microsoft.com/office/drawing/2014/main" id="{4EE02DCB-E182-46A4-9DC9-27292F9732B3}"/>
              </a:ext>
            </a:extLst>
          </p:cNvPr>
          <p:cNvGrpSpPr/>
          <p:nvPr userDrawn="1"/>
        </p:nvGrpSpPr>
        <p:grpSpPr>
          <a:xfrm>
            <a:off x="11220450" y="67128"/>
            <a:ext cx="879249" cy="256873"/>
            <a:chOff x="1556910" y="1526777"/>
            <a:chExt cx="6957916" cy="2665279"/>
          </a:xfrm>
          <a:solidFill>
            <a:schemeClr val="accent5">
              <a:lumMod val="75000"/>
            </a:schemeClr>
          </a:solidFill>
        </p:grpSpPr>
        <p:sp>
          <p:nvSpPr>
            <p:cNvPr id="9" name="平行四邊形 8">
              <a:extLst>
                <a:ext uri="{FF2B5EF4-FFF2-40B4-BE49-F238E27FC236}">
                  <a16:creationId xmlns:a16="http://schemas.microsoft.com/office/drawing/2014/main" id="{E913DF8C-CD0D-49E6-94BC-28CC5968C977}"/>
                </a:ext>
              </a:extLst>
            </p:cNvPr>
            <p:cNvSpPr/>
            <p:nvPr/>
          </p:nvSpPr>
          <p:spPr>
            <a:xfrm>
              <a:off x="4284168" y="1566301"/>
              <a:ext cx="536893" cy="2625755"/>
            </a:xfrm>
            <a:prstGeom prst="parallelogram">
              <a:avLst>
                <a:gd name="adj" fmla="val 31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0" name="平行四邊形 9">
              <a:extLst>
                <a:ext uri="{FF2B5EF4-FFF2-40B4-BE49-F238E27FC236}">
                  <a16:creationId xmlns:a16="http://schemas.microsoft.com/office/drawing/2014/main" id="{7D424F86-21B2-40BE-A4FE-5F5C1ED170DC}"/>
                </a:ext>
              </a:extLst>
            </p:cNvPr>
            <p:cNvSpPr/>
            <p:nvPr/>
          </p:nvSpPr>
          <p:spPr>
            <a:xfrm flipH="1">
              <a:off x="5249232" y="1526777"/>
              <a:ext cx="536893" cy="2625755"/>
            </a:xfrm>
            <a:prstGeom prst="parallelogram">
              <a:avLst>
                <a:gd name="adj" fmla="val 312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cxnSp>
          <p:nvCxnSpPr>
            <p:cNvPr id="11" name="直線接點 10">
              <a:extLst>
                <a:ext uri="{FF2B5EF4-FFF2-40B4-BE49-F238E27FC236}">
                  <a16:creationId xmlns:a16="http://schemas.microsoft.com/office/drawing/2014/main" id="{C5E59A76-B96B-459F-87F2-EB185803F1F3}"/>
                </a:ext>
              </a:extLst>
            </p:cNvPr>
            <p:cNvCxnSpPr/>
            <p:nvPr/>
          </p:nvCxnSpPr>
          <p:spPr>
            <a:xfrm>
              <a:off x="3263317" y="1526796"/>
              <a:ext cx="947956" cy="0"/>
            </a:xfrm>
            <a:prstGeom prst="line">
              <a:avLst/>
            </a:prstGeom>
            <a:grpFill/>
            <a:ln>
              <a:noFill/>
            </a:ln>
          </p:spPr>
          <p:style>
            <a:lnRef idx="1">
              <a:schemeClr val="accent1"/>
            </a:lnRef>
            <a:fillRef idx="0">
              <a:schemeClr val="accent1"/>
            </a:fillRef>
            <a:effectRef idx="0">
              <a:schemeClr val="accent1"/>
            </a:effectRef>
            <a:fontRef idx="minor">
              <a:schemeClr val="tx1"/>
            </a:fontRef>
          </p:style>
        </p:cxnSp>
        <p:sp>
          <p:nvSpPr>
            <p:cNvPr id="12" name="平行四邊形 11">
              <a:extLst>
                <a:ext uri="{FF2B5EF4-FFF2-40B4-BE49-F238E27FC236}">
                  <a16:creationId xmlns:a16="http://schemas.microsoft.com/office/drawing/2014/main" id="{F8A18287-FE7D-4F05-B2E1-C452E3363A41}"/>
                </a:ext>
              </a:extLst>
            </p:cNvPr>
            <p:cNvSpPr/>
            <p:nvPr/>
          </p:nvSpPr>
          <p:spPr>
            <a:xfrm>
              <a:off x="1556910" y="1526795"/>
              <a:ext cx="1212204" cy="2625746"/>
            </a:xfrm>
            <a:prstGeom prst="parallelogram">
              <a:avLst>
                <a:gd name="adj" fmla="val 664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3" name="平行四邊形 12">
              <a:extLst>
                <a:ext uri="{FF2B5EF4-FFF2-40B4-BE49-F238E27FC236}">
                  <a16:creationId xmlns:a16="http://schemas.microsoft.com/office/drawing/2014/main" id="{BBFD87F0-B0D5-4625-B3E4-E57022EB9ADC}"/>
                </a:ext>
              </a:extLst>
            </p:cNvPr>
            <p:cNvSpPr/>
            <p:nvPr/>
          </p:nvSpPr>
          <p:spPr>
            <a:xfrm flipH="1">
              <a:off x="2941089" y="1526795"/>
              <a:ext cx="763394" cy="2625746"/>
            </a:xfrm>
            <a:prstGeom prst="parallelogram">
              <a:avLst>
                <a:gd name="adj" fmla="val 477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4" name="梯形 13">
              <a:extLst>
                <a:ext uri="{FF2B5EF4-FFF2-40B4-BE49-F238E27FC236}">
                  <a16:creationId xmlns:a16="http://schemas.microsoft.com/office/drawing/2014/main" id="{CE4D1A8E-8449-47C9-A6E5-5B0C6A4CE48A}"/>
                </a:ext>
              </a:extLst>
            </p:cNvPr>
            <p:cNvSpPr/>
            <p:nvPr/>
          </p:nvSpPr>
          <p:spPr>
            <a:xfrm>
              <a:off x="2222301" y="1526786"/>
              <a:ext cx="1109437" cy="461384"/>
            </a:xfrm>
            <a:prstGeom prst="trapezoid">
              <a:avLst>
                <a:gd name="adj" fmla="val 304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p>
          </p:txBody>
        </p:sp>
        <p:sp>
          <p:nvSpPr>
            <p:cNvPr id="15" name="平行四邊形 14">
              <a:extLst>
                <a:ext uri="{FF2B5EF4-FFF2-40B4-BE49-F238E27FC236}">
                  <a16:creationId xmlns:a16="http://schemas.microsoft.com/office/drawing/2014/main" id="{44F88F72-D28C-41F8-A627-8894FA2C659E}"/>
                </a:ext>
              </a:extLst>
            </p:cNvPr>
            <p:cNvSpPr/>
            <p:nvPr/>
          </p:nvSpPr>
          <p:spPr>
            <a:xfrm flipH="1">
              <a:off x="7302617" y="1526786"/>
              <a:ext cx="1212209" cy="2625746"/>
            </a:xfrm>
            <a:prstGeom prst="parallelogram">
              <a:avLst>
                <a:gd name="adj" fmla="val 664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6" name="平行四邊形 15">
              <a:extLst>
                <a:ext uri="{FF2B5EF4-FFF2-40B4-BE49-F238E27FC236}">
                  <a16:creationId xmlns:a16="http://schemas.microsoft.com/office/drawing/2014/main" id="{0AE25A02-385A-4FAA-9EBC-71CB33B4FCD4}"/>
                </a:ext>
              </a:extLst>
            </p:cNvPr>
            <p:cNvSpPr/>
            <p:nvPr/>
          </p:nvSpPr>
          <p:spPr>
            <a:xfrm>
              <a:off x="6377031" y="1526786"/>
              <a:ext cx="763397" cy="2625746"/>
            </a:xfrm>
            <a:prstGeom prst="parallelogram">
              <a:avLst>
                <a:gd name="adj" fmla="val 477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7" name="梯形 16">
              <a:extLst>
                <a:ext uri="{FF2B5EF4-FFF2-40B4-BE49-F238E27FC236}">
                  <a16:creationId xmlns:a16="http://schemas.microsoft.com/office/drawing/2014/main" id="{C5DD9A39-17A7-4DB6-A89C-8B0F4E094424}"/>
                </a:ext>
              </a:extLst>
            </p:cNvPr>
            <p:cNvSpPr/>
            <p:nvPr/>
          </p:nvSpPr>
          <p:spPr>
            <a:xfrm flipH="1">
              <a:off x="6717486" y="1526777"/>
              <a:ext cx="1109442" cy="461388"/>
            </a:xfrm>
            <a:prstGeom prst="trapezoid">
              <a:avLst>
                <a:gd name="adj" fmla="val 304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sp>
          <p:nvSpPr>
            <p:cNvPr id="18" name="梯形 17">
              <a:extLst>
                <a:ext uri="{FF2B5EF4-FFF2-40B4-BE49-F238E27FC236}">
                  <a16:creationId xmlns:a16="http://schemas.microsoft.com/office/drawing/2014/main" id="{31445B80-8EF2-4489-8A5A-FD8C11C90DFC}"/>
                </a:ext>
              </a:extLst>
            </p:cNvPr>
            <p:cNvSpPr/>
            <p:nvPr/>
          </p:nvSpPr>
          <p:spPr>
            <a:xfrm>
              <a:off x="1922742" y="2709648"/>
              <a:ext cx="1603695" cy="360721"/>
            </a:xfrm>
            <a:prstGeom prst="trapezoid">
              <a:avLst>
                <a:gd name="adj" fmla="val 304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p>
          </p:txBody>
        </p:sp>
        <p:sp>
          <p:nvSpPr>
            <p:cNvPr id="19" name="梯形 18">
              <a:extLst>
                <a:ext uri="{FF2B5EF4-FFF2-40B4-BE49-F238E27FC236}">
                  <a16:creationId xmlns:a16="http://schemas.microsoft.com/office/drawing/2014/main" id="{F61CA09A-7636-4852-86E8-303CD738014A}"/>
                </a:ext>
              </a:extLst>
            </p:cNvPr>
            <p:cNvSpPr/>
            <p:nvPr/>
          </p:nvSpPr>
          <p:spPr>
            <a:xfrm>
              <a:off x="6619177" y="2709643"/>
              <a:ext cx="1554760" cy="360717"/>
            </a:xfrm>
            <a:prstGeom prst="trapezoid">
              <a:avLst>
                <a:gd name="adj" fmla="val 304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a:p>
          </p:txBody>
        </p:sp>
      </p:grpSp>
      <p:pic>
        <p:nvPicPr>
          <p:cNvPr id="32" name="Picture 2">
            <a:extLst>
              <a:ext uri="{FF2B5EF4-FFF2-40B4-BE49-F238E27FC236}">
                <a16:creationId xmlns:a16="http://schemas.microsoft.com/office/drawing/2014/main" id="{C2DA0412-8CE5-4A9D-8FE4-C7526BABD150}"/>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1674617" y="6384925"/>
            <a:ext cx="406116" cy="402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244054"/>
      </p:ext>
    </p:extLst>
  </p:cSld>
  <p:clrMap bg1="lt1" tx1="dk1" bg2="lt2" tx2="dk2" accent1="accent1" accent2="accent2" accent3="accent3" accent4="accent4" accent5="accent5" accent6="accent6" hlink="hlink" folHlink="folHlink"/>
  <p:sldLayoutIdLst>
    <p:sldLayoutId id="2147483662" r:id="rId1"/>
    <p:sldLayoutId id="2147483649" r:id="rId2"/>
    <p:sldLayoutId id="2147483651" r:id="rId3"/>
    <p:sldLayoutId id="2147483661" r:id="rId4"/>
    <p:sldLayoutId id="2147483654" r:id="rId5"/>
    <p:sldLayoutId id="2147483660" r:id="rId6"/>
    <p:sldLayoutId id="2147483652" r:id="rId7"/>
    <p:sldLayoutId id="2147483653" r:id="rId8"/>
    <p:sldLayoutId id="2147483657" r:id="rId9"/>
    <p:sldLayoutId id="214748365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16159B79-1C6C-47E8-97F8-5A71D9E5CA1A}"/>
              </a:ext>
            </a:extLst>
          </p:cNvPr>
          <p:cNvSpPr>
            <a:spLocks noGrp="1"/>
          </p:cNvSpPr>
          <p:nvPr>
            <p:ph type="subTitle" idx="1"/>
          </p:nvPr>
        </p:nvSpPr>
        <p:spPr>
          <a:xfrm>
            <a:off x="4877260" y="1240964"/>
            <a:ext cx="7035947" cy="4174904"/>
          </a:xfrm>
        </p:spPr>
        <p:txBody>
          <a:bodyPr/>
          <a:lstStyle/>
          <a:p>
            <a:r>
              <a:rPr lang="en-US" altLang="zh-TW" dirty="0"/>
              <a:t>Term Project---</a:t>
            </a:r>
          </a:p>
          <a:p>
            <a:r>
              <a:rPr lang="en-US" altLang="zh-TW" dirty="0"/>
              <a:t>Cassava Leaf Disease Classification</a:t>
            </a:r>
          </a:p>
          <a:p>
            <a:r>
              <a:rPr lang="en-US" altLang="zh-TW" dirty="0"/>
              <a:t>(</a:t>
            </a:r>
            <a:r>
              <a:rPr lang="zh-TW" altLang="en-US" b="1" i="0" dirty="0">
                <a:solidFill>
                  <a:srgbClr val="202124"/>
                </a:solidFill>
                <a:effectLst/>
                <a:latin typeface="Inter"/>
              </a:rPr>
              <a:t>木薯葉病分類</a:t>
            </a:r>
            <a:r>
              <a:rPr lang="en-US" altLang="zh-TW" dirty="0"/>
              <a:t>)</a:t>
            </a:r>
            <a:endParaRPr lang="zh-TW" altLang="en-US" dirty="0"/>
          </a:p>
        </p:txBody>
      </p:sp>
      <p:sp>
        <p:nvSpPr>
          <p:cNvPr id="4" name="文字版面配置區 3">
            <a:extLst>
              <a:ext uri="{FF2B5EF4-FFF2-40B4-BE49-F238E27FC236}">
                <a16:creationId xmlns:a16="http://schemas.microsoft.com/office/drawing/2014/main" id="{99ECE464-E9CB-470F-BE79-1D1E612710D5}"/>
              </a:ext>
            </a:extLst>
          </p:cNvPr>
          <p:cNvSpPr>
            <a:spLocks noGrp="1"/>
          </p:cNvSpPr>
          <p:nvPr>
            <p:ph type="body" sz="quarter" idx="10"/>
          </p:nvPr>
        </p:nvSpPr>
        <p:spPr>
          <a:xfrm>
            <a:off x="278793" y="3613935"/>
            <a:ext cx="3862647" cy="1394483"/>
          </a:xfrm>
        </p:spPr>
        <p:txBody>
          <a:bodyPr/>
          <a:lstStyle/>
          <a:p>
            <a:r>
              <a:rPr lang="zh-TW" altLang="en-US" dirty="0"/>
              <a:t>組員</a:t>
            </a:r>
            <a:r>
              <a:rPr lang="en-US" altLang="zh-TW" dirty="0"/>
              <a:t>:</a:t>
            </a:r>
            <a:r>
              <a:rPr lang="zh-TW" altLang="en-US" dirty="0"/>
              <a:t>余秉諺   </a:t>
            </a:r>
            <a:r>
              <a:rPr lang="en-US" altLang="zh-TW" dirty="0"/>
              <a:t>(</a:t>
            </a:r>
            <a:r>
              <a:rPr lang="zh-TW" altLang="en-US" dirty="0"/>
              <a:t>學號</a:t>
            </a:r>
            <a:r>
              <a:rPr lang="en-US" altLang="zh-TW" dirty="0"/>
              <a:t>:112321523)</a:t>
            </a:r>
          </a:p>
          <a:p>
            <a:r>
              <a:rPr lang="zh-TW" altLang="en-US" dirty="0"/>
              <a:t>          吳承翰  </a:t>
            </a:r>
            <a:r>
              <a:rPr lang="en-US" altLang="zh-TW" dirty="0"/>
              <a:t>(</a:t>
            </a:r>
            <a:r>
              <a:rPr lang="zh-TW" altLang="en-US" dirty="0"/>
              <a:t>學號</a:t>
            </a:r>
            <a:r>
              <a:rPr lang="en-US" altLang="zh-TW" dirty="0"/>
              <a:t>:112356502)</a:t>
            </a:r>
            <a:endParaRPr lang="zh-TW" altLang="en-US" dirty="0"/>
          </a:p>
        </p:txBody>
      </p:sp>
      <p:sp>
        <p:nvSpPr>
          <p:cNvPr id="8" name="文字方塊 7">
            <a:extLst>
              <a:ext uri="{FF2B5EF4-FFF2-40B4-BE49-F238E27FC236}">
                <a16:creationId xmlns:a16="http://schemas.microsoft.com/office/drawing/2014/main" id="{E3B6D477-5725-4BC5-B9B2-6FC1620773AE}"/>
              </a:ext>
            </a:extLst>
          </p:cNvPr>
          <p:cNvSpPr txBox="1"/>
          <p:nvPr/>
        </p:nvSpPr>
        <p:spPr>
          <a:xfrm>
            <a:off x="1047750" y="2844225"/>
            <a:ext cx="2053767" cy="584775"/>
          </a:xfrm>
          <a:prstGeom prst="rect">
            <a:avLst/>
          </a:prstGeom>
          <a:noFill/>
        </p:spPr>
        <p:txBody>
          <a:bodyPr wrap="none" rtlCol="0">
            <a:spAutoFit/>
          </a:bodyPr>
          <a:lstStyle/>
          <a:p>
            <a:r>
              <a:rPr lang="en-US" altLang="zh-TW" sz="3200" dirty="0"/>
              <a:t>2024/05/31</a:t>
            </a:r>
            <a:endParaRPr lang="zh-TW" altLang="en-US" sz="3200" dirty="0"/>
          </a:p>
        </p:txBody>
      </p:sp>
    </p:spTree>
    <p:extLst>
      <p:ext uri="{BB962C8B-B14F-4D97-AF65-F5344CB8AC3E}">
        <p14:creationId xmlns:p14="http://schemas.microsoft.com/office/powerpoint/2010/main" val="3999642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83FB84-9662-49AF-B4E0-3274A6B1BAB2}"/>
              </a:ext>
            </a:extLst>
          </p:cNvPr>
          <p:cNvSpPr>
            <a:spLocks noGrp="1"/>
          </p:cNvSpPr>
          <p:nvPr>
            <p:ph type="title"/>
          </p:nvPr>
        </p:nvSpPr>
        <p:spPr/>
        <p:txBody>
          <a:bodyPr/>
          <a:lstStyle/>
          <a:p>
            <a:r>
              <a:rPr lang="en-US" altLang="zh-TW" dirty="0"/>
              <a:t>Data Processing - Analyze</a:t>
            </a:r>
            <a:endParaRPr lang="zh-TW" altLang="en-US" dirty="0"/>
          </a:p>
        </p:txBody>
      </p:sp>
      <p:pic>
        <p:nvPicPr>
          <p:cNvPr id="4" name="內容版面配置區 9">
            <a:extLst>
              <a:ext uri="{FF2B5EF4-FFF2-40B4-BE49-F238E27FC236}">
                <a16:creationId xmlns:a16="http://schemas.microsoft.com/office/drawing/2014/main" id="{4A3713B8-3075-4F0C-9F95-E34202BE43AD}"/>
              </a:ext>
            </a:extLst>
          </p:cNvPr>
          <p:cNvPicPr>
            <a:picLocks noGrp="1" noChangeAspect="1"/>
          </p:cNvPicPr>
          <p:nvPr>
            <p:ph idx="1"/>
          </p:nvPr>
        </p:nvPicPr>
        <p:blipFill>
          <a:blip r:embed="rId2"/>
          <a:stretch>
            <a:fillRect/>
          </a:stretch>
        </p:blipFill>
        <p:spPr>
          <a:xfrm>
            <a:off x="1320800" y="2045003"/>
            <a:ext cx="3916218" cy="4306888"/>
          </a:xfrm>
        </p:spPr>
      </p:pic>
      <p:pic>
        <p:nvPicPr>
          <p:cNvPr id="6" name="圖片 5">
            <a:extLst>
              <a:ext uri="{FF2B5EF4-FFF2-40B4-BE49-F238E27FC236}">
                <a16:creationId xmlns:a16="http://schemas.microsoft.com/office/drawing/2014/main" id="{45C46538-C5EE-4FA1-BB96-361147A08DD7}"/>
              </a:ext>
            </a:extLst>
          </p:cNvPr>
          <p:cNvPicPr>
            <a:picLocks noChangeAspect="1"/>
          </p:cNvPicPr>
          <p:nvPr/>
        </p:nvPicPr>
        <p:blipFill>
          <a:blip r:embed="rId3"/>
          <a:stretch>
            <a:fillRect/>
          </a:stretch>
        </p:blipFill>
        <p:spPr>
          <a:xfrm>
            <a:off x="6705599" y="1903390"/>
            <a:ext cx="4550769" cy="4590113"/>
          </a:xfrm>
          <a:prstGeom prst="rect">
            <a:avLst/>
          </a:prstGeom>
        </p:spPr>
      </p:pic>
      <p:sp>
        <p:nvSpPr>
          <p:cNvPr id="7" name="文字方塊 6">
            <a:extLst>
              <a:ext uri="{FF2B5EF4-FFF2-40B4-BE49-F238E27FC236}">
                <a16:creationId xmlns:a16="http://schemas.microsoft.com/office/drawing/2014/main" id="{7F342B27-FDEF-422E-95AA-41295467F9FD}"/>
              </a:ext>
            </a:extLst>
          </p:cNvPr>
          <p:cNvSpPr txBox="1"/>
          <p:nvPr/>
        </p:nvSpPr>
        <p:spPr>
          <a:xfrm>
            <a:off x="1888836" y="1385455"/>
            <a:ext cx="2780145" cy="584775"/>
          </a:xfrm>
          <a:prstGeom prst="rect">
            <a:avLst/>
          </a:prstGeom>
          <a:noFill/>
        </p:spPr>
        <p:txBody>
          <a:bodyPr wrap="square" rtlCol="0">
            <a:spAutoFit/>
          </a:bodyPr>
          <a:lstStyle/>
          <a:p>
            <a:pPr algn="ctr"/>
            <a:r>
              <a:rPr lang="en-US" altLang="zh-TW" sz="3200" dirty="0"/>
              <a:t>Dataset_1</a:t>
            </a:r>
            <a:endParaRPr lang="zh-TW" altLang="en-US" sz="3200" dirty="0"/>
          </a:p>
        </p:txBody>
      </p:sp>
      <p:sp>
        <p:nvSpPr>
          <p:cNvPr id="8" name="文字方塊 7">
            <a:extLst>
              <a:ext uri="{FF2B5EF4-FFF2-40B4-BE49-F238E27FC236}">
                <a16:creationId xmlns:a16="http://schemas.microsoft.com/office/drawing/2014/main" id="{41CD6FFA-4B2C-402E-A165-3E0DB8BBF7E2}"/>
              </a:ext>
            </a:extLst>
          </p:cNvPr>
          <p:cNvSpPr txBox="1"/>
          <p:nvPr/>
        </p:nvSpPr>
        <p:spPr>
          <a:xfrm>
            <a:off x="7523019" y="1385455"/>
            <a:ext cx="2780145" cy="584775"/>
          </a:xfrm>
          <a:prstGeom prst="rect">
            <a:avLst/>
          </a:prstGeom>
          <a:noFill/>
        </p:spPr>
        <p:txBody>
          <a:bodyPr wrap="square" rtlCol="0">
            <a:spAutoFit/>
          </a:bodyPr>
          <a:lstStyle/>
          <a:p>
            <a:pPr algn="ctr"/>
            <a:r>
              <a:rPr lang="en-US" altLang="zh-TW" sz="3200" dirty="0"/>
              <a:t>Dataset_2</a:t>
            </a:r>
            <a:endParaRPr lang="zh-TW" altLang="en-US" sz="3200" dirty="0"/>
          </a:p>
        </p:txBody>
      </p:sp>
    </p:spTree>
    <p:extLst>
      <p:ext uri="{BB962C8B-B14F-4D97-AF65-F5344CB8AC3E}">
        <p14:creationId xmlns:p14="http://schemas.microsoft.com/office/powerpoint/2010/main" val="698958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56F3BD-AE37-4337-8C4F-18E8940EBA03}"/>
              </a:ext>
            </a:extLst>
          </p:cNvPr>
          <p:cNvSpPr>
            <a:spLocks noGrp="1"/>
          </p:cNvSpPr>
          <p:nvPr>
            <p:ph type="title"/>
          </p:nvPr>
        </p:nvSpPr>
        <p:spPr/>
        <p:txBody>
          <a:bodyPr>
            <a:normAutofit/>
          </a:bodyPr>
          <a:lstStyle/>
          <a:p>
            <a:r>
              <a:rPr lang="en-US" altLang="zh-TW" dirty="0"/>
              <a:t>Data Processing</a:t>
            </a:r>
            <a:r>
              <a:rPr lang="zh-TW" altLang="en-US" dirty="0"/>
              <a:t> </a:t>
            </a:r>
            <a:r>
              <a:rPr lang="en-US" altLang="zh-TW" dirty="0"/>
              <a:t>-</a:t>
            </a:r>
            <a:r>
              <a:rPr lang="zh-TW" altLang="en-US" dirty="0"/>
              <a:t> </a:t>
            </a:r>
            <a:r>
              <a:rPr lang="en-US" altLang="zh-TW" dirty="0"/>
              <a:t>class_weights</a:t>
            </a:r>
            <a:endParaRPr lang="zh-TW" altLang="en-US" dirty="0"/>
          </a:p>
        </p:txBody>
      </p:sp>
      <p:sp>
        <p:nvSpPr>
          <p:cNvPr id="6" name="文字方塊 5">
            <a:extLst>
              <a:ext uri="{FF2B5EF4-FFF2-40B4-BE49-F238E27FC236}">
                <a16:creationId xmlns:a16="http://schemas.microsoft.com/office/drawing/2014/main" id="{95F86CD4-064C-4151-A406-5442463007C4}"/>
              </a:ext>
            </a:extLst>
          </p:cNvPr>
          <p:cNvSpPr txBox="1"/>
          <p:nvPr/>
        </p:nvSpPr>
        <p:spPr>
          <a:xfrm>
            <a:off x="3643744" y="1565270"/>
            <a:ext cx="4904509" cy="461665"/>
          </a:xfrm>
          <a:prstGeom prst="rect">
            <a:avLst/>
          </a:prstGeom>
          <a:noFill/>
        </p:spPr>
        <p:txBody>
          <a:bodyPr wrap="square" rtlCol="0">
            <a:spAutoFit/>
          </a:bodyPr>
          <a:lstStyle/>
          <a:p>
            <a:r>
              <a:rPr lang="en-US" altLang="zh-TW" sz="2400" dirty="0"/>
              <a:t>Use class_weights</a:t>
            </a:r>
            <a:r>
              <a:rPr lang="zh-TW" altLang="en-US" sz="2400" dirty="0"/>
              <a:t> </a:t>
            </a:r>
            <a:r>
              <a:rPr lang="en-US" altLang="zh-TW" sz="2400" dirty="0"/>
              <a:t>makes data</a:t>
            </a:r>
            <a:r>
              <a:rPr lang="zh-TW" altLang="en-US" sz="2400" dirty="0"/>
              <a:t> </a:t>
            </a:r>
            <a:r>
              <a:rPr lang="en-US" altLang="zh-TW" sz="2400" dirty="0"/>
              <a:t>balance</a:t>
            </a:r>
            <a:r>
              <a:rPr lang="zh-TW" altLang="en-US" sz="2400" dirty="0"/>
              <a:t> </a:t>
            </a:r>
            <a:r>
              <a:rPr lang="en-US" altLang="zh-TW" sz="2400" dirty="0"/>
              <a:t> </a:t>
            </a:r>
            <a:endParaRPr lang="zh-TW" altLang="en-US" sz="2400" dirty="0"/>
          </a:p>
        </p:txBody>
      </p:sp>
      <p:graphicFrame>
        <p:nvGraphicFramePr>
          <p:cNvPr id="14" name="表格 14">
            <a:extLst>
              <a:ext uri="{FF2B5EF4-FFF2-40B4-BE49-F238E27FC236}">
                <a16:creationId xmlns:a16="http://schemas.microsoft.com/office/drawing/2014/main" id="{E0F6F63A-C3F5-40E2-A43A-418ED01B9144}"/>
              </a:ext>
            </a:extLst>
          </p:cNvPr>
          <p:cNvGraphicFramePr>
            <a:graphicFrameLocks noGrp="1"/>
          </p:cNvGraphicFramePr>
          <p:nvPr>
            <p:extLst>
              <p:ext uri="{D42A27DB-BD31-4B8C-83A1-F6EECF244321}">
                <p14:modId xmlns:p14="http://schemas.microsoft.com/office/powerpoint/2010/main" val="3497970115"/>
              </p:ext>
            </p:extLst>
          </p:nvPr>
        </p:nvGraphicFramePr>
        <p:xfrm>
          <a:off x="1460276" y="2411106"/>
          <a:ext cx="9271447" cy="3472458"/>
        </p:xfrm>
        <a:graphic>
          <a:graphicData uri="http://schemas.openxmlformats.org/drawingml/2006/table">
            <a:tbl>
              <a:tblPr firstRow="1" bandRow="1">
                <a:tableStyleId>{5C22544A-7EE6-4342-B048-85BDC9FD1C3A}</a:tableStyleId>
              </a:tblPr>
              <a:tblGrid>
                <a:gridCol w="5270834">
                  <a:extLst>
                    <a:ext uri="{9D8B030D-6E8A-4147-A177-3AD203B41FA5}">
                      <a16:colId xmlns:a16="http://schemas.microsoft.com/office/drawing/2014/main" val="4266624851"/>
                    </a:ext>
                  </a:extLst>
                </a:gridCol>
                <a:gridCol w="4000613">
                  <a:extLst>
                    <a:ext uri="{9D8B030D-6E8A-4147-A177-3AD203B41FA5}">
                      <a16:colId xmlns:a16="http://schemas.microsoft.com/office/drawing/2014/main" val="2114034888"/>
                    </a:ext>
                  </a:extLst>
                </a:gridCol>
              </a:tblGrid>
              <a:tr h="578743">
                <a:tc>
                  <a:txBody>
                    <a:bodyPr/>
                    <a:lstStyle/>
                    <a:p>
                      <a:pPr algn="l"/>
                      <a:r>
                        <a:rPr lang="en-US" altLang="zh-TW" dirty="0"/>
                        <a:t>Labels</a:t>
                      </a:r>
                      <a:endParaRPr lang="zh-TW" altLang="en-US" dirty="0"/>
                    </a:p>
                  </a:txBody>
                  <a:tcPr/>
                </a:tc>
                <a:tc>
                  <a:txBody>
                    <a:bodyPr/>
                    <a:lstStyle/>
                    <a:p>
                      <a:pPr algn="l"/>
                      <a:r>
                        <a:rPr lang="en-US" altLang="zh-TW" dirty="0"/>
                        <a:t>Weights</a:t>
                      </a:r>
                      <a:endParaRPr lang="zh-TW" altLang="en-US" dirty="0"/>
                    </a:p>
                  </a:txBody>
                  <a:tcPr/>
                </a:tc>
                <a:extLst>
                  <a:ext uri="{0D108BD9-81ED-4DB2-BD59-A6C34878D82A}">
                    <a16:rowId xmlns:a16="http://schemas.microsoft.com/office/drawing/2014/main" val="987173833"/>
                  </a:ext>
                </a:extLst>
              </a:tr>
              <a:tr h="578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0:</a:t>
                      </a:r>
                      <a:r>
                        <a:rPr lang="en-US" altLang="zh-TW" sz="1800" b="0" kern="1200" dirty="0">
                          <a:solidFill>
                            <a:schemeClr val="dk1"/>
                          </a:solidFill>
                          <a:effectLst/>
                          <a:latin typeface="+mn-lt"/>
                          <a:ea typeface="+mn-ea"/>
                          <a:cs typeface="+mn-cs"/>
                        </a:rPr>
                        <a:t>Cassava Bacterial Blight (CBB)</a:t>
                      </a:r>
                    </a:p>
                  </a:txBody>
                  <a:tcPr/>
                </a:tc>
                <a:tc>
                  <a:txBody>
                    <a:bodyPr/>
                    <a:lstStyle/>
                    <a:p>
                      <a:pPr algn="ctr"/>
                      <a:r>
                        <a:rPr lang="en-US" altLang="zh-TW" dirty="0"/>
                        <a:t>19.684810733109728</a:t>
                      </a:r>
                      <a:endParaRPr lang="zh-TW" altLang="en-US" dirty="0"/>
                    </a:p>
                  </a:txBody>
                  <a:tcPr/>
                </a:tc>
                <a:extLst>
                  <a:ext uri="{0D108BD9-81ED-4DB2-BD59-A6C34878D82A}">
                    <a16:rowId xmlns:a16="http://schemas.microsoft.com/office/drawing/2014/main" val="3487530096"/>
                  </a:ext>
                </a:extLst>
              </a:tr>
              <a:tr h="578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1:</a:t>
                      </a:r>
                      <a:r>
                        <a:rPr lang="en-US" altLang="zh-TW" sz="1800" b="0" kern="1200" dirty="0">
                          <a:solidFill>
                            <a:schemeClr val="dk1"/>
                          </a:solidFill>
                          <a:effectLst/>
                          <a:latin typeface="+mn-lt"/>
                          <a:ea typeface="+mn-ea"/>
                          <a:cs typeface="+mn-cs"/>
                        </a:rPr>
                        <a:t>Cassava Brown Streak Disease (CBSD)</a:t>
                      </a:r>
                    </a:p>
                  </a:txBody>
                  <a:tcPr/>
                </a:tc>
                <a:tc>
                  <a:txBody>
                    <a:bodyPr/>
                    <a:lstStyle/>
                    <a:p>
                      <a:pPr algn="ctr"/>
                      <a:r>
                        <a:rPr lang="en-US" altLang="zh-TW" dirty="0"/>
                        <a:t>9.774959550775673</a:t>
                      </a:r>
                      <a:endParaRPr lang="zh-TW" altLang="en-US" dirty="0"/>
                    </a:p>
                  </a:txBody>
                  <a:tcPr/>
                </a:tc>
                <a:extLst>
                  <a:ext uri="{0D108BD9-81ED-4DB2-BD59-A6C34878D82A}">
                    <a16:rowId xmlns:a16="http://schemas.microsoft.com/office/drawing/2014/main" val="3531591880"/>
                  </a:ext>
                </a:extLst>
              </a:tr>
              <a:tr h="578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en-US" altLang="zh-TW" sz="1800" b="0" kern="1200" dirty="0">
                          <a:solidFill>
                            <a:schemeClr val="dk1"/>
                          </a:solidFill>
                          <a:effectLst/>
                          <a:latin typeface="+mn-lt"/>
                          <a:ea typeface="+mn-ea"/>
                          <a:cs typeface="+mn-cs"/>
                        </a:rPr>
                        <a:t>Cassava Green Mottle (CGM)</a:t>
                      </a:r>
                    </a:p>
                  </a:txBody>
                  <a:tcPr/>
                </a:tc>
                <a:tc>
                  <a:txBody>
                    <a:bodyPr/>
                    <a:lstStyle/>
                    <a:p>
                      <a:pPr algn="ctr"/>
                      <a:r>
                        <a:rPr lang="en-US" altLang="zh-TW" dirty="0"/>
                        <a:t>8.967563083908146</a:t>
                      </a:r>
                      <a:endParaRPr lang="zh-TW" altLang="en-US" dirty="0"/>
                    </a:p>
                  </a:txBody>
                  <a:tcPr/>
                </a:tc>
                <a:extLst>
                  <a:ext uri="{0D108BD9-81ED-4DB2-BD59-A6C34878D82A}">
                    <a16:rowId xmlns:a16="http://schemas.microsoft.com/office/drawing/2014/main" val="2314748867"/>
                  </a:ext>
                </a:extLst>
              </a:tr>
              <a:tr h="578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en-US" altLang="zh-TW" sz="1800" b="0" kern="1200" dirty="0">
                          <a:solidFill>
                            <a:schemeClr val="dk1"/>
                          </a:solidFill>
                          <a:effectLst/>
                          <a:latin typeface="+mn-lt"/>
                          <a:ea typeface="+mn-ea"/>
                          <a:cs typeface="+mn-cs"/>
                        </a:rPr>
                        <a:t>Cassava Mosaic Disease (CMD)</a:t>
                      </a:r>
                    </a:p>
                  </a:txBody>
                  <a:tcPr/>
                </a:tc>
                <a:tc>
                  <a:txBody>
                    <a:bodyPr/>
                    <a:lstStyle/>
                    <a:p>
                      <a:pPr algn="ctr"/>
                      <a:r>
                        <a:rPr lang="en-US" altLang="zh-TW" dirty="0"/>
                        <a:t>1.6261548326828534</a:t>
                      </a:r>
                      <a:endParaRPr lang="zh-TW" altLang="en-US" dirty="0"/>
                    </a:p>
                  </a:txBody>
                  <a:tcPr/>
                </a:tc>
                <a:extLst>
                  <a:ext uri="{0D108BD9-81ED-4DB2-BD59-A6C34878D82A}">
                    <a16:rowId xmlns:a16="http://schemas.microsoft.com/office/drawing/2014/main" val="291915669"/>
                  </a:ext>
                </a:extLst>
              </a:tr>
              <a:tr h="578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dk1"/>
                          </a:solidFill>
                          <a:effectLst/>
                          <a:latin typeface="+mn-lt"/>
                          <a:ea typeface="+mn-ea"/>
                          <a:cs typeface="+mn-cs"/>
                        </a:rPr>
                        <a:t>4:Healthy</a:t>
                      </a:r>
                    </a:p>
                  </a:txBody>
                  <a:tcPr/>
                </a:tc>
                <a:tc>
                  <a:txBody>
                    <a:bodyPr/>
                    <a:lstStyle/>
                    <a:p>
                      <a:pPr algn="ctr"/>
                      <a:r>
                        <a:rPr lang="en-US" altLang="zh-TW" dirty="0"/>
                        <a:t>8.303124621043697</a:t>
                      </a:r>
                      <a:endParaRPr lang="zh-TW" altLang="en-US" dirty="0"/>
                    </a:p>
                  </a:txBody>
                  <a:tcPr/>
                </a:tc>
                <a:extLst>
                  <a:ext uri="{0D108BD9-81ED-4DB2-BD59-A6C34878D82A}">
                    <a16:rowId xmlns:a16="http://schemas.microsoft.com/office/drawing/2014/main" val="3994454334"/>
                  </a:ext>
                </a:extLst>
              </a:tr>
            </a:tbl>
          </a:graphicData>
        </a:graphic>
      </p:graphicFrame>
    </p:spTree>
    <p:extLst>
      <p:ext uri="{BB962C8B-B14F-4D97-AF65-F5344CB8AC3E}">
        <p14:creationId xmlns:p14="http://schemas.microsoft.com/office/powerpoint/2010/main" val="3780116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A27FE2-61F1-47B2-97EE-630904283B8B}"/>
              </a:ext>
            </a:extLst>
          </p:cNvPr>
          <p:cNvSpPr>
            <a:spLocks noGrp="1"/>
          </p:cNvSpPr>
          <p:nvPr>
            <p:ph type="title"/>
          </p:nvPr>
        </p:nvSpPr>
        <p:spPr/>
        <p:txBody>
          <a:bodyPr/>
          <a:lstStyle/>
          <a:p>
            <a:r>
              <a:rPr lang="en-US" altLang="zh-TW" dirty="0"/>
              <a:t>Model – ResNet50</a:t>
            </a:r>
            <a:endParaRPr lang="zh-TW" altLang="en-US" dirty="0"/>
          </a:p>
        </p:txBody>
      </p:sp>
      <p:pic>
        <p:nvPicPr>
          <p:cNvPr id="13" name="圖片 12">
            <a:extLst>
              <a:ext uri="{FF2B5EF4-FFF2-40B4-BE49-F238E27FC236}">
                <a16:creationId xmlns:a16="http://schemas.microsoft.com/office/drawing/2014/main" id="{BC264770-B70D-4486-ADD0-C39618E84948}"/>
              </a:ext>
            </a:extLst>
          </p:cNvPr>
          <p:cNvPicPr>
            <a:picLocks noChangeAspect="1"/>
          </p:cNvPicPr>
          <p:nvPr/>
        </p:nvPicPr>
        <p:blipFill>
          <a:blip r:embed="rId2"/>
          <a:stretch>
            <a:fillRect/>
          </a:stretch>
        </p:blipFill>
        <p:spPr>
          <a:xfrm>
            <a:off x="609600" y="2140754"/>
            <a:ext cx="6503155" cy="1968211"/>
          </a:xfrm>
          <a:prstGeom prst="rect">
            <a:avLst/>
          </a:prstGeom>
        </p:spPr>
      </p:pic>
      <p:sp>
        <p:nvSpPr>
          <p:cNvPr id="16" name="文字方塊 15">
            <a:extLst>
              <a:ext uri="{FF2B5EF4-FFF2-40B4-BE49-F238E27FC236}">
                <a16:creationId xmlns:a16="http://schemas.microsoft.com/office/drawing/2014/main" id="{BF5473B0-4448-444A-905D-D5F762266C20}"/>
              </a:ext>
            </a:extLst>
          </p:cNvPr>
          <p:cNvSpPr txBox="1"/>
          <p:nvPr/>
        </p:nvSpPr>
        <p:spPr>
          <a:xfrm>
            <a:off x="2526522" y="1441883"/>
            <a:ext cx="2669309" cy="584775"/>
          </a:xfrm>
          <a:prstGeom prst="rect">
            <a:avLst/>
          </a:prstGeom>
          <a:noFill/>
        </p:spPr>
        <p:txBody>
          <a:bodyPr wrap="square" rtlCol="0">
            <a:spAutoFit/>
          </a:bodyPr>
          <a:lstStyle/>
          <a:p>
            <a:pPr algn="ctr"/>
            <a:r>
              <a:rPr lang="en-US" altLang="zh-TW" sz="3200" dirty="0"/>
              <a:t>ResNet50</a:t>
            </a:r>
            <a:endParaRPr lang="zh-TW" altLang="en-US" dirty="0"/>
          </a:p>
        </p:txBody>
      </p:sp>
      <p:sp>
        <p:nvSpPr>
          <p:cNvPr id="17" name="文字方塊 16">
            <a:extLst>
              <a:ext uri="{FF2B5EF4-FFF2-40B4-BE49-F238E27FC236}">
                <a16:creationId xmlns:a16="http://schemas.microsoft.com/office/drawing/2014/main" id="{1C41EF2A-B4E1-471C-944B-1F9E2D165C8C}"/>
              </a:ext>
            </a:extLst>
          </p:cNvPr>
          <p:cNvSpPr txBox="1"/>
          <p:nvPr/>
        </p:nvSpPr>
        <p:spPr>
          <a:xfrm>
            <a:off x="8400003" y="1441884"/>
            <a:ext cx="2669309" cy="584775"/>
          </a:xfrm>
          <a:prstGeom prst="rect">
            <a:avLst/>
          </a:prstGeom>
          <a:noFill/>
        </p:spPr>
        <p:txBody>
          <a:bodyPr wrap="square" rtlCol="0">
            <a:spAutoFit/>
          </a:bodyPr>
          <a:lstStyle/>
          <a:p>
            <a:pPr algn="ctr"/>
            <a:r>
              <a:rPr lang="en-US" altLang="zh-TW" sz="3200" dirty="0"/>
              <a:t>CNN</a:t>
            </a:r>
            <a:endParaRPr lang="zh-TW" altLang="en-US" dirty="0"/>
          </a:p>
        </p:txBody>
      </p:sp>
      <p:pic>
        <p:nvPicPr>
          <p:cNvPr id="18" name="圖片 17">
            <a:extLst>
              <a:ext uri="{FF2B5EF4-FFF2-40B4-BE49-F238E27FC236}">
                <a16:creationId xmlns:a16="http://schemas.microsoft.com/office/drawing/2014/main" id="{2EDF86A7-45C9-4FDB-A60A-F3AF2B7DAECB}"/>
              </a:ext>
            </a:extLst>
          </p:cNvPr>
          <p:cNvPicPr>
            <a:picLocks noChangeAspect="1"/>
          </p:cNvPicPr>
          <p:nvPr/>
        </p:nvPicPr>
        <p:blipFill>
          <a:blip r:embed="rId3"/>
          <a:stretch>
            <a:fillRect/>
          </a:stretch>
        </p:blipFill>
        <p:spPr>
          <a:xfrm>
            <a:off x="7625713" y="2140754"/>
            <a:ext cx="4217891" cy="4352120"/>
          </a:xfrm>
          <a:prstGeom prst="rect">
            <a:avLst/>
          </a:prstGeom>
        </p:spPr>
      </p:pic>
    </p:spTree>
    <p:extLst>
      <p:ext uri="{BB962C8B-B14F-4D97-AF65-F5344CB8AC3E}">
        <p14:creationId xmlns:p14="http://schemas.microsoft.com/office/powerpoint/2010/main" val="3084231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B6DC15-9BCD-4835-8528-896871BA06A6}"/>
              </a:ext>
            </a:extLst>
          </p:cNvPr>
          <p:cNvSpPr>
            <a:spLocks noGrp="1"/>
          </p:cNvSpPr>
          <p:nvPr>
            <p:ph type="title"/>
          </p:nvPr>
        </p:nvSpPr>
        <p:spPr/>
        <p:txBody>
          <a:bodyPr/>
          <a:lstStyle/>
          <a:p>
            <a:r>
              <a:rPr lang="en-US" altLang="zh-TW" dirty="0"/>
              <a:t>Results – ResNet50</a:t>
            </a:r>
            <a:endParaRPr lang="zh-TW" altLang="en-US" dirty="0"/>
          </a:p>
        </p:txBody>
      </p:sp>
      <p:graphicFrame>
        <p:nvGraphicFramePr>
          <p:cNvPr id="8" name="資料庫圖表 7">
            <a:extLst>
              <a:ext uri="{FF2B5EF4-FFF2-40B4-BE49-F238E27FC236}">
                <a16:creationId xmlns:a16="http://schemas.microsoft.com/office/drawing/2014/main" id="{005F1125-CAFE-46DD-B727-47F5CB00AFF3}"/>
              </a:ext>
            </a:extLst>
          </p:cNvPr>
          <p:cNvGraphicFramePr/>
          <p:nvPr>
            <p:extLst>
              <p:ext uri="{D42A27DB-BD31-4B8C-83A1-F6EECF244321}">
                <p14:modId xmlns:p14="http://schemas.microsoft.com/office/powerpoint/2010/main" val="3403365059"/>
              </p:ext>
            </p:extLst>
          </p:nvPr>
        </p:nvGraphicFramePr>
        <p:xfrm>
          <a:off x="2382981" y="1450109"/>
          <a:ext cx="7564582" cy="46512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3416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CD1771-3374-499B-AD5A-2A4718991754}"/>
              </a:ext>
            </a:extLst>
          </p:cNvPr>
          <p:cNvSpPr>
            <a:spLocks noGrp="1"/>
          </p:cNvSpPr>
          <p:nvPr>
            <p:ph type="title"/>
          </p:nvPr>
        </p:nvSpPr>
        <p:spPr/>
        <p:txBody>
          <a:bodyPr>
            <a:normAutofit/>
          </a:bodyPr>
          <a:lstStyle/>
          <a:p>
            <a:r>
              <a:rPr lang="en-US" altLang="zh-TW" dirty="0"/>
              <a:t>Results – confusion matrix</a:t>
            </a:r>
            <a:endParaRPr lang="zh-TW" altLang="en-US" dirty="0"/>
          </a:p>
        </p:txBody>
      </p:sp>
      <p:pic>
        <p:nvPicPr>
          <p:cNvPr id="5" name="圖片 4">
            <a:extLst>
              <a:ext uri="{FF2B5EF4-FFF2-40B4-BE49-F238E27FC236}">
                <a16:creationId xmlns:a16="http://schemas.microsoft.com/office/drawing/2014/main" id="{97CE21DD-0F5A-46AB-9091-1B2C943D2806}"/>
              </a:ext>
            </a:extLst>
          </p:cNvPr>
          <p:cNvPicPr>
            <a:picLocks noChangeAspect="1"/>
          </p:cNvPicPr>
          <p:nvPr/>
        </p:nvPicPr>
        <p:blipFill>
          <a:blip r:embed="rId2"/>
          <a:stretch>
            <a:fillRect/>
          </a:stretch>
        </p:blipFill>
        <p:spPr>
          <a:xfrm>
            <a:off x="323272" y="2376919"/>
            <a:ext cx="5611091" cy="4208318"/>
          </a:xfrm>
          <a:prstGeom prst="rect">
            <a:avLst/>
          </a:prstGeom>
        </p:spPr>
      </p:pic>
      <p:pic>
        <p:nvPicPr>
          <p:cNvPr id="7" name="圖片 6">
            <a:extLst>
              <a:ext uri="{FF2B5EF4-FFF2-40B4-BE49-F238E27FC236}">
                <a16:creationId xmlns:a16="http://schemas.microsoft.com/office/drawing/2014/main" id="{CE24AB74-BB88-428B-B85E-541784303403}"/>
              </a:ext>
            </a:extLst>
          </p:cNvPr>
          <p:cNvPicPr>
            <a:picLocks noChangeAspect="1"/>
          </p:cNvPicPr>
          <p:nvPr/>
        </p:nvPicPr>
        <p:blipFill>
          <a:blip r:embed="rId3"/>
          <a:stretch>
            <a:fillRect/>
          </a:stretch>
        </p:blipFill>
        <p:spPr>
          <a:xfrm>
            <a:off x="6682508" y="2623126"/>
            <a:ext cx="4946073" cy="3709555"/>
          </a:xfrm>
          <a:prstGeom prst="rect">
            <a:avLst/>
          </a:prstGeom>
        </p:spPr>
      </p:pic>
      <p:sp>
        <p:nvSpPr>
          <p:cNvPr id="8" name="文字方塊 7">
            <a:extLst>
              <a:ext uri="{FF2B5EF4-FFF2-40B4-BE49-F238E27FC236}">
                <a16:creationId xmlns:a16="http://schemas.microsoft.com/office/drawing/2014/main" id="{B2D002E6-2F98-4555-8F1D-E14C6D452C4E}"/>
              </a:ext>
            </a:extLst>
          </p:cNvPr>
          <p:cNvSpPr txBox="1"/>
          <p:nvPr/>
        </p:nvSpPr>
        <p:spPr>
          <a:xfrm>
            <a:off x="1738744" y="2038351"/>
            <a:ext cx="2780145" cy="584775"/>
          </a:xfrm>
          <a:prstGeom prst="rect">
            <a:avLst/>
          </a:prstGeom>
          <a:noFill/>
        </p:spPr>
        <p:txBody>
          <a:bodyPr wrap="square" rtlCol="0">
            <a:spAutoFit/>
          </a:bodyPr>
          <a:lstStyle/>
          <a:p>
            <a:pPr algn="ctr"/>
            <a:r>
              <a:rPr lang="en-US" altLang="zh-TW" sz="3200" dirty="0"/>
              <a:t>Dataset_1</a:t>
            </a:r>
            <a:endParaRPr lang="zh-TW" altLang="en-US" sz="3200" dirty="0"/>
          </a:p>
        </p:txBody>
      </p:sp>
      <p:sp>
        <p:nvSpPr>
          <p:cNvPr id="9" name="文字方塊 8">
            <a:extLst>
              <a:ext uri="{FF2B5EF4-FFF2-40B4-BE49-F238E27FC236}">
                <a16:creationId xmlns:a16="http://schemas.microsoft.com/office/drawing/2014/main" id="{81602FC5-4F14-470E-B3C8-ECC4AE35BA6C}"/>
              </a:ext>
            </a:extLst>
          </p:cNvPr>
          <p:cNvSpPr txBox="1"/>
          <p:nvPr/>
        </p:nvSpPr>
        <p:spPr>
          <a:xfrm>
            <a:off x="7559967" y="2084531"/>
            <a:ext cx="2780145" cy="584775"/>
          </a:xfrm>
          <a:prstGeom prst="rect">
            <a:avLst/>
          </a:prstGeom>
          <a:noFill/>
        </p:spPr>
        <p:txBody>
          <a:bodyPr wrap="square" rtlCol="0">
            <a:spAutoFit/>
          </a:bodyPr>
          <a:lstStyle/>
          <a:p>
            <a:pPr algn="ctr"/>
            <a:r>
              <a:rPr lang="en-US" altLang="zh-TW" sz="3200" dirty="0"/>
              <a:t>Dataset_2</a:t>
            </a:r>
            <a:endParaRPr lang="zh-TW" altLang="en-US" sz="3200" dirty="0"/>
          </a:p>
        </p:txBody>
      </p:sp>
    </p:spTree>
    <p:extLst>
      <p:ext uri="{BB962C8B-B14F-4D97-AF65-F5344CB8AC3E}">
        <p14:creationId xmlns:p14="http://schemas.microsoft.com/office/powerpoint/2010/main" val="2699603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83E621-1CDD-4655-A1A8-0FC4E4E46781}"/>
              </a:ext>
            </a:extLst>
          </p:cNvPr>
          <p:cNvSpPr>
            <a:spLocks noGrp="1"/>
          </p:cNvSpPr>
          <p:nvPr>
            <p:ph type="title"/>
          </p:nvPr>
        </p:nvSpPr>
        <p:spPr/>
        <p:txBody>
          <a:bodyPr/>
          <a:lstStyle/>
          <a:p>
            <a:r>
              <a:rPr lang="en-US" altLang="zh-TW" dirty="0"/>
              <a:t>Results</a:t>
            </a:r>
            <a:endParaRPr lang="zh-TW" altLang="en-US" dirty="0"/>
          </a:p>
        </p:txBody>
      </p:sp>
      <p:pic>
        <p:nvPicPr>
          <p:cNvPr id="7" name="圖片 6">
            <a:extLst>
              <a:ext uri="{FF2B5EF4-FFF2-40B4-BE49-F238E27FC236}">
                <a16:creationId xmlns:a16="http://schemas.microsoft.com/office/drawing/2014/main" id="{F3D6AD73-1FB0-45C1-8ABB-F1B1BEAFA957}"/>
              </a:ext>
            </a:extLst>
          </p:cNvPr>
          <p:cNvPicPr>
            <a:picLocks noChangeAspect="1"/>
          </p:cNvPicPr>
          <p:nvPr/>
        </p:nvPicPr>
        <p:blipFill>
          <a:blip r:embed="rId2"/>
          <a:stretch>
            <a:fillRect/>
          </a:stretch>
        </p:blipFill>
        <p:spPr>
          <a:xfrm>
            <a:off x="902277" y="1675475"/>
            <a:ext cx="10387446" cy="4154979"/>
          </a:xfrm>
          <a:prstGeom prst="rect">
            <a:avLst/>
          </a:prstGeom>
        </p:spPr>
      </p:pic>
    </p:spTree>
    <p:extLst>
      <p:ext uri="{BB962C8B-B14F-4D97-AF65-F5344CB8AC3E}">
        <p14:creationId xmlns:p14="http://schemas.microsoft.com/office/powerpoint/2010/main" val="1409200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E5611B-182A-4FAE-B4D4-57CB26988E35}"/>
              </a:ext>
            </a:extLst>
          </p:cNvPr>
          <p:cNvSpPr>
            <a:spLocks noGrp="1"/>
          </p:cNvSpPr>
          <p:nvPr>
            <p:ph type="title"/>
          </p:nvPr>
        </p:nvSpPr>
        <p:spPr/>
        <p:txBody>
          <a:bodyPr/>
          <a:lstStyle/>
          <a:p>
            <a:r>
              <a:rPr lang="en-US" altLang="zh-TW" dirty="0"/>
              <a:t>Conclusion</a:t>
            </a:r>
            <a:endParaRPr lang="zh-TW" altLang="en-US" dirty="0"/>
          </a:p>
        </p:txBody>
      </p:sp>
      <p:sp>
        <p:nvSpPr>
          <p:cNvPr id="3" name="內容版面配置區 2">
            <a:extLst>
              <a:ext uri="{FF2B5EF4-FFF2-40B4-BE49-F238E27FC236}">
                <a16:creationId xmlns:a16="http://schemas.microsoft.com/office/drawing/2014/main" id="{18D20F6F-62A6-49D6-A20F-3D59874716C5}"/>
              </a:ext>
            </a:extLst>
          </p:cNvPr>
          <p:cNvSpPr>
            <a:spLocks noGrp="1"/>
          </p:cNvSpPr>
          <p:nvPr>
            <p:ph idx="1"/>
          </p:nvPr>
        </p:nvSpPr>
        <p:spPr/>
        <p:txBody>
          <a:bodyPr>
            <a:normAutofit/>
          </a:bodyPr>
          <a:lstStyle/>
          <a:p>
            <a:pPr marL="0" indent="0">
              <a:lnSpc>
                <a:spcPct val="150000"/>
              </a:lnSpc>
              <a:buNone/>
            </a:pPr>
            <a:r>
              <a:rPr lang="en-US" altLang="zh-TW" sz="2400" dirty="0"/>
              <a:t>    In conclusion, we found that using ResNet50 and training the model with all possible angles and environments produced better results. Simply augmenting data randomly might lead to insufficient diversity in the model's observations, potentially causing prediction errors during the final testing phase. The above is the conclusion of our semester project.</a:t>
            </a:r>
            <a:endParaRPr lang="zh-TW" altLang="en-US" sz="2400" dirty="0"/>
          </a:p>
        </p:txBody>
      </p:sp>
    </p:spTree>
    <p:extLst>
      <p:ext uri="{BB962C8B-B14F-4D97-AF65-F5344CB8AC3E}">
        <p14:creationId xmlns:p14="http://schemas.microsoft.com/office/powerpoint/2010/main" val="3783966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20張超好笑【謝謝大家】梗圖！快來看看網友們的搞笑創作！">
            <a:extLst>
              <a:ext uri="{FF2B5EF4-FFF2-40B4-BE49-F238E27FC236}">
                <a16:creationId xmlns:a16="http://schemas.microsoft.com/office/drawing/2014/main" id="{1E608F53-7E9A-4BE8-9590-FCEA545C18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758" y="792730"/>
            <a:ext cx="9304483" cy="5272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487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EB1E79D-DBF3-4597-9F53-54DF8C461E7E}"/>
              </a:ext>
            </a:extLst>
          </p:cNvPr>
          <p:cNvSpPr>
            <a:spLocks noGrp="1"/>
          </p:cNvSpPr>
          <p:nvPr>
            <p:ph idx="1"/>
          </p:nvPr>
        </p:nvSpPr>
        <p:spPr/>
        <p:txBody>
          <a:bodyPr/>
          <a:lstStyle/>
          <a:p>
            <a:r>
              <a:rPr lang="en-US" altLang="zh-TW" dirty="0"/>
              <a:t>Introduction</a:t>
            </a:r>
          </a:p>
          <a:p>
            <a:r>
              <a:rPr lang="en-US" altLang="zh-TW" dirty="0"/>
              <a:t>Datasets</a:t>
            </a:r>
          </a:p>
          <a:p>
            <a:r>
              <a:rPr lang="en-US" altLang="zh-TW" dirty="0"/>
              <a:t>Data Processing</a:t>
            </a:r>
          </a:p>
          <a:p>
            <a:r>
              <a:rPr lang="en-US" altLang="zh-TW" dirty="0"/>
              <a:t>Models</a:t>
            </a:r>
          </a:p>
          <a:p>
            <a:r>
              <a:rPr lang="en-US" altLang="zh-TW" dirty="0"/>
              <a:t>Results</a:t>
            </a:r>
          </a:p>
          <a:p>
            <a:r>
              <a:rPr lang="en-US" altLang="zh-TW" dirty="0"/>
              <a:t>Conclusion</a:t>
            </a:r>
            <a:endParaRPr lang="zh-TW" altLang="en-US" dirty="0"/>
          </a:p>
        </p:txBody>
      </p:sp>
    </p:spTree>
    <p:extLst>
      <p:ext uri="{BB962C8B-B14F-4D97-AF65-F5344CB8AC3E}">
        <p14:creationId xmlns:p14="http://schemas.microsoft.com/office/powerpoint/2010/main" val="3022673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571F7A-C7E6-48AC-BB48-7F0DF4D503AE}"/>
              </a:ext>
            </a:extLst>
          </p:cNvPr>
          <p:cNvSpPr>
            <a:spLocks noGrp="1"/>
          </p:cNvSpPr>
          <p:nvPr>
            <p:ph type="title"/>
          </p:nvPr>
        </p:nvSpPr>
        <p:spPr/>
        <p:txBody>
          <a:bodyPr>
            <a:normAutofit/>
          </a:bodyPr>
          <a:lstStyle/>
          <a:p>
            <a:r>
              <a:rPr lang="en-US" altLang="zh-TW" dirty="0"/>
              <a:t>Introduction</a:t>
            </a:r>
            <a:endParaRPr lang="zh-TW" altLang="en-US" dirty="0"/>
          </a:p>
        </p:txBody>
      </p:sp>
      <p:sp>
        <p:nvSpPr>
          <p:cNvPr id="3" name="內容版面配置區 2">
            <a:extLst>
              <a:ext uri="{FF2B5EF4-FFF2-40B4-BE49-F238E27FC236}">
                <a16:creationId xmlns:a16="http://schemas.microsoft.com/office/drawing/2014/main" id="{3ED819B3-C297-4BB6-9239-E788B270631D}"/>
              </a:ext>
            </a:extLst>
          </p:cNvPr>
          <p:cNvSpPr>
            <a:spLocks noGrp="1"/>
          </p:cNvSpPr>
          <p:nvPr>
            <p:ph idx="1"/>
          </p:nvPr>
        </p:nvSpPr>
        <p:spPr/>
        <p:txBody>
          <a:bodyPr/>
          <a:lstStyle/>
          <a:p>
            <a:r>
              <a:rPr lang="en-US" altLang="zh-TW" dirty="0"/>
              <a:t>In this competition, we introduce a dataset of 21,367 labeled images collected during a regular survey in Uganda. Most images were crowdsourced from farmers taking photos of their gardens, and annotated by experts at the National Crops Resources Research Institute (</a:t>
            </a:r>
            <a:r>
              <a:rPr lang="en-US" altLang="zh-TW" dirty="0" err="1"/>
              <a:t>NaCRRI</a:t>
            </a:r>
            <a:r>
              <a:rPr lang="en-US" altLang="zh-TW" dirty="0"/>
              <a:t>) in collaboration with the AI lab at Makerere University, Kampala. This is in a format that most realistically represents what farmers would need to diagnose in real life.</a:t>
            </a:r>
          </a:p>
          <a:p>
            <a:endParaRPr lang="en-US" altLang="zh-TW" dirty="0"/>
          </a:p>
          <a:p>
            <a:r>
              <a:rPr lang="en-US" altLang="zh-TW" dirty="0"/>
              <a:t>Your task is to classify each cassava image into four disease categories or a fifth category indicating a healthy leaf. With your help, farmers may be able to quickly identify diseased plants, potentially saving their crops before they inflict irreparable damage.</a:t>
            </a:r>
            <a:endParaRPr lang="zh-TW" altLang="en-US" dirty="0"/>
          </a:p>
        </p:txBody>
      </p:sp>
    </p:spTree>
    <p:extLst>
      <p:ext uri="{BB962C8B-B14F-4D97-AF65-F5344CB8AC3E}">
        <p14:creationId xmlns:p14="http://schemas.microsoft.com/office/powerpoint/2010/main" val="2024445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6F388A-2A9B-4FF5-BD21-8A235E58210A}"/>
              </a:ext>
            </a:extLst>
          </p:cNvPr>
          <p:cNvSpPr>
            <a:spLocks noGrp="1"/>
          </p:cNvSpPr>
          <p:nvPr>
            <p:ph type="title"/>
          </p:nvPr>
        </p:nvSpPr>
        <p:spPr/>
        <p:txBody>
          <a:bodyPr/>
          <a:lstStyle/>
          <a:p>
            <a:r>
              <a:rPr lang="en-US" altLang="zh-TW" dirty="0"/>
              <a:t>Datasets</a:t>
            </a:r>
            <a:endParaRPr lang="zh-TW" altLang="en-US" dirty="0"/>
          </a:p>
        </p:txBody>
      </p:sp>
      <p:pic>
        <p:nvPicPr>
          <p:cNvPr id="5" name="圖片 4">
            <a:extLst>
              <a:ext uri="{FF2B5EF4-FFF2-40B4-BE49-F238E27FC236}">
                <a16:creationId xmlns:a16="http://schemas.microsoft.com/office/drawing/2014/main" id="{82CAEA98-DA39-421E-B029-5C22D9B2B237}"/>
              </a:ext>
            </a:extLst>
          </p:cNvPr>
          <p:cNvPicPr>
            <a:picLocks noChangeAspect="1"/>
          </p:cNvPicPr>
          <p:nvPr/>
        </p:nvPicPr>
        <p:blipFill>
          <a:blip r:embed="rId2"/>
          <a:stretch>
            <a:fillRect/>
          </a:stretch>
        </p:blipFill>
        <p:spPr>
          <a:xfrm>
            <a:off x="2255357" y="1788861"/>
            <a:ext cx="2290203" cy="4612661"/>
          </a:xfrm>
          <a:prstGeom prst="rect">
            <a:avLst/>
          </a:prstGeom>
        </p:spPr>
      </p:pic>
      <p:sp>
        <p:nvSpPr>
          <p:cNvPr id="8" name="文字方塊 7">
            <a:extLst>
              <a:ext uri="{FF2B5EF4-FFF2-40B4-BE49-F238E27FC236}">
                <a16:creationId xmlns:a16="http://schemas.microsoft.com/office/drawing/2014/main" id="{0274EC6E-5D44-44B5-B43D-B0AA715216ED}"/>
              </a:ext>
            </a:extLst>
          </p:cNvPr>
          <p:cNvSpPr txBox="1"/>
          <p:nvPr/>
        </p:nvSpPr>
        <p:spPr>
          <a:xfrm>
            <a:off x="2255357" y="1265641"/>
            <a:ext cx="2290203" cy="523220"/>
          </a:xfrm>
          <a:prstGeom prst="rect">
            <a:avLst/>
          </a:prstGeom>
          <a:noFill/>
        </p:spPr>
        <p:txBody>
          <a:bodyPr wrap="square" rtlCol="0">
            <a:spAutoFit/>
          </a:bodyPr>
          <a:lstStyle/>
          <a:p>
            <a:pPr algn="ctr"/>
            <a:r>
              <a:rPr lang="en-US" altLang="zh-TW" sz="2800" dirty="0"/>
              <a:t>Train.csv</a:t>
            </a:r>
            <a:endParaRPr lang="zh-TW" altLang="en-US" sz="2800" dirty="0"/>
          </a:p>
        </p:txBody>
      </p:sp>
      <p:pic>
        <p:nvPicPr>
          <p:cNvPr id="10" name="圖片 9">
            <a:extLst>
              <a:ext uri="{FF2B5EF4-FFF2-40B4-BE49-F238E27FC236}">
                <a16:creationId xmlns:a16="http://schemas.microsoft.com/office/drawing/2014/main" id="{BA5635A2-49BF-45E1-BC6C-679B5BE0A097}"/>
              </a:ext>
            </a:extLst>
          </p:cNvPr>
          <p:cNvPicPr>
            <a:picLocks noChangeAspect="1"/>
          </p:cNvPicPr>
          <p:nvPr/>
        </p:nvPicPr>
        <p:blipFill>
          <a:blip r:embed="rId3"/>
          <a:stretch>
            <a:fillRect/>
          </a:stretch>
        </p:blipFill>
        <p:spPr>
          <a:xfrm>
            <a:off x="7210584" y="2370562"/>
            <a:ext cx="2314898" cy="1152686"/>
          </a:xfrm>
          <a:prstGeom prst="rect">
            <a:avLst/>
          </a:prstGeom>
        </p:spPr>
      </p:pic>
      <p:sp>
        <p:nvSpPr>
          <p:cNvPr id="11" name="文字方塊 10">
            <a:extLst>
              <a:ext uri="{FF2B5EF4-FFF2-40B4-BE49-F238E27FC236}">
                <a16:creationId xmlns:a16="http://schemas.microsoft.com/office/drawing/2014/main" id="{CB5085AF-04CC-4016-B2C4-A104BFC27B20}"/>
              </a:ext>
            </a:extLst>
          </p:cNvPr>
          <p:cNvSpPr txBox="1"/>
          <p:nvPr/>
        </p:nvSpPr>
        <p:spPr>
          <a:xfrm>
            <a:off x="7092260" y="1662549"/>
            <a:ext cx="2551545" cy="523220"/>
          </a:xfrm>
          <a:prstGeom prst="rect">
            <a:avLst/>
          </a:prstGeom>
          <a:noFill/>
        </p:spPr>
        <p:txBody>
          <a:bodyPr wrap="square" rtlCol="0">
            <a:spAutoFit/>
          </a:bodyPr>
          <a:lstStyle/>
          <a:p>
            <a:pPr algn="ctr"/>
            <a:r>
              <a:rPr lang="en-US" altLang="zh-TW" sz="2800" dirty="0"/>
              <a:t>Submission.csv</a:t>
            </a:r>
            <a:endParaRPr lang="zh-TW" altLang="en-US" sz="2800" dirty="0"/>
          </a:p>
        </p:txBody>
      </p:sp>
      <p:pic>
        <p:nvPicPr>
          <p:cNvPr id="15" name="圖片 14">
            <a:extLst>
              <a:ext uri="{FF2B5EF4-FFF2-40B4-BE49-F238E27FC236}">
                <a16:creationId xmlns:a16="http://schemas.microsoft.com/office/drawing/2014/main" id="{A9ADEC29-35D8-49A6-82EE-5FFF42E800EE}"/>
              </a:ext>
            </a:extLst>
          </p:cNvPr>
          <p:cNvPicPr>
            <a:picLocks noChangeAspect="1"/>
          </p:cNvPicPr>
          <p:nvPr/>
        </p:nvPicPr>
        <p:blipFill>
          <a:blip r:embed="rId4"/>
          <a:stretch>
            <a:fillRect/>
          </a:stretch>
        </p:blipFill>
        <p:spPr>
          <a:xfrm>
            <a:off x="6773188" y="3708041"/>
            <a:ext cx="3292764" cy="2469573"/>
          </a:xfrm>
          <a:prstGeom prst="rect">
            <a:avLst/>
          </a:prstGeom>
        </p:spPr>
      </p:pic>
    </p:spTree>
    <p:extLst>
      <p:ext uri="{BB962C8B-B14F-4D97-AF65-F5344CB8AC3E}">
        <p14:creationId xmlns:p14="http://schemas.microsoft.com/office/powerpoint/2010/main" val="1929271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AD715E-0FE2-465B-B809-5EB3D7719BFB}"/>
              </a:ext>
            </a:extLst>
          </p:cNvPr>
          <p:cNvSpPr>
            <a:spLocks noGrp="1"/>
          </p:cNvSpPr>
          <p:nvPr>
            <p:ph type="title"/>
          </p:nvPr>
        </p:nvSpPr>
        <p:spPr/>
        <p:txBody>
          <a:bodyPr/>
          <a:lstStyle/>
          <a:p>
            <a:r>
              <a:rPr lang="en-US" altLang="zh-TW" dirty="0"/>
              <a:t>Datasets</a:t>
            </a:r>
            <a:r>
              <a:rPr lang="zh-TW" altLang="en-US" dirty="0"/>
              <a:t> </a:t>
            </a:r>
            <a:r>
              <a:rPr lang="en-US" altLang="zh-TW" dirty="0"/>
              <a:t>-</a:t>
            </a:r>
            <a:r>
              <a:rPr lang="zh-TW" altLang="en-US" dirty="0"/>
              <a:t> </a:t>
            </a:r>
            <a:r>
              <a:rPr lang="en-US" altLang="zh-TW" dirty="0"/>
              <a:t>labels</a:t>
            </a:r>
            <a:endParaRPr lang="zh-TW" altLang="en-US" dirty="0"/>
          </a:p>
        </p:txBody>
      </p:sp>
      <p:graphicFrame>
        <p:nvGraphicFramePr>
          <p:cNvPr id="8" name="表格 9">
            <a:extLst>
              <a:ext uri="{FF2B5EF4-FFF2-40B4-BE49-F238E27FC236}">
                <a16:creationId xmlns:a16="http://schemas.microsoft.com/office/drawing/2014/main" id="{E5860283-0B13-48B6-AC82-EA6414501946}"/>
              </a:ext>
            </a:extLst>
          </p:cNvPr>
          <p:cNvGraphicFramePr>
            <a:graphicFrameLocks noGrp="1"/>
          </p:cNvGraphicFramePr>
          <p:nvPr>
            <p:extLst>
              <p:ext uri="{D42A27DB-BD31-4B8C-83A1-F6EECF244321}">
                <p14:modId xmlns:p14="http://schemas.microsoft.com/office/powerpoint/2010/main" val="129296630"/>
              </p:ext>
            </p:extLst>
          </p:nvPr>
        </p:nvGraphicFramePr>
        <p:xfrm>
          <a:off x="609600" y="1900372"/>
          <a:ext cx="11241024" cy="3357431"/>
        </p:xfrm>
        <a:graphic>
          <a:graphicData uri="http://schemas.openxmlformats.org/drawingml/2006/table">
            <a:tbl>
              <a:tblPr firstRow="1" bandRow="1">
                <a:tableStyleId>{5C22544A-7EE6-4342-B048-85BDC9FD1C3A}</a:tableStyleId>
              </a:tblPr>
              <a:tblGrid>
                <a:gridCol w="2153357">
                  <a:extLst>
                    <a:ext uri="{9D8B030D-6E8A-4147-A177-3AD203B41FA5}">
                      <a16:colId xmlns:a16="http://schemas.microsoft.com/office/drawing/2014/main" val="2737078422"/>
                    </a:ext>
                  </a:extLst>
                </a:gridCol>
                <a:gridCol w="5520048">
                  <a:extLst>
                    <a:ext uri="{9D8B030D-6E8A-4147-A177-3AD203B41FA5}">
                      <a16:colId xmlns:a16="http://schemas.microsoft.com/office/drawing/2014/main" val="2007261826"/>
                    </a:ext>
                  </a:extLst>
                </a:gridCol>
                <a:gridCol w="3567619">
                  <a:extLst>
                    <a:ext uri="{9D8B030D-6E8A-4147-A177-3AD203B41FA5}">
                      <a16:colId xmlns:a16="http://schemas.microsoft.com/office/drawing/2014/main" val="3828334625"/>
                    </a:ext>
                  </a:extLst>
                </a:gridCol>
              </a:tblGrid>
              <a:tr h="479633">
                <a:tc>
                  <a:txBody>
                    <a:bodyPr/>
                    <a:lstStyle/>
                    <a:p>
                      <a:r>
                        <a:rPr lang="en-US" altLang="zh-TW" dirty="0"/>
                        <a:t>label</a:t>
                      </a:r>
                      <a:endParaRPr lang="zh-TW" altLang="en-US" dirty="0"/>
                    </a:p>
                  </a:txBody>
                  <a:tcPr/>
                </a:tc>
                <a:tc>
                  <a:txBody>
                    <a:bodyPr/>
                    <a:lstStyle/>
                    <a:p>
                      <a:r>
                        <a:rPr lang="en-US" altLang="zh-TW" dirty="0"/>
                        <a:t>class</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Quantity</a:t>
                      </a:r>
                      <a:endParaRPr lang="zh-TW" altLang="en-US" dirty="0"/>
                    </a:p>
                  </a:txBody>
                  <a:tcPr/>
                </a:tc>
                <a:extLst>
                  <a:ext uri="{0D108BD9-81ED-4DB2-BD59-A6C34878D82A}">
                    <a16:rowId xmlns:a16="http://schemas.microsoft.com/office/drawing/2014/main" val="408358425"/>
                  </a:ext>
                </a:extLst>
              </a:tr>
              <a:tr h="479633">
                <a:tc>
                  <a:txBody>
                    <a:bodyPr/>
                    <a:lstStyle/>
                    <a:p>
                      <a:r>
                        <a:rPr lang="en-US" altLang="zh-TW" dirty="0"/>
                        <a:t>Class_0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Cassava Bacterial Blight (CBB-</a:t>
                      </a:r>
                      <a:r>
                        <a:rPr lang="zh-TW" altLang="zh-TW" dirty="0"/>
                        <a:t>木薯白葉枯病</a:t>
                      </a:r>
                      <a:r>
                        <a:rPr lang="en-US" altLang="zh-TW" dirty="0"/>
                        <a:t>)</a:t>
                      </a:r>
                    </a:p>
                  </a:txBody>
                  <a:tcPr/>
                </a:tc>
                <a:tc>
                  <a:txBody>
                    <a:bodyPr/>
                    <a:lstStyle/>
                    <a:p>
                      <a:pPr algn="ctr"/>
                      <a:r>
                        <a:rPr lang="en-US" altLang="zh-TW" dirty="0"/>
                        <a:t>1087</a:t>
                      </a:r>
                      <a:endParaRPr lang="zh-TW" altLang="en-US" dirty="0"/>
                    </a:p>
                  </a:txBody>
                  <a:tcPr/>
                </a:tc>
                <a:extLst>
                  <a:ext uri="{0D108BD9-81ED-4DB2-BD59-A6C34878D82A}">
                    <a16:rowId xmlns:a16="http://schemas.microsoft.com/office/drawing/2014/main" val="251852721"/>
                  </a:ext>
                </a:extLst>
              </a:tr>
              <a:tr h="479633">
                <a:tc>
                  <a:txBody>
                    <a:bodyPr/>
                    <a:lstStyle/>
                    <a:p>
                      <a:r>
                        <a:rPr lang="en-US" altLang="zh-TW" dirty="0"/>
                        <a:t>Class_1</a:t>
                      </a:r>
                      <a:endParaRPr lang="zh-TW" altLang="en-US" dirty="0"/>
                    </a:p>
                  </a:txBody>
                  <a:tcPr/>
                </a:tc>
                <a:tc>
                  <a:txBody>
                    <a:bodyPr/>
                    <a:lstStyle/>
                    <a:p>
                      <a:r>
                        <a:rPr lang="en-US" altLang="zh-TW" dirty="0"/>
                        <a:t>Cassava Brown Streak Disease (CBSD-</a:t>
                      </a:r>
                      <a:r>
                        <a:rPr lang="zh-TW" altLang="zh-TW" dirty="0"/>
                        <a:t>木薯褐條病</a:t>
                      </a:r>
                      <a:r>
                        <a:rPr lang="en-US" altLang="zh-TW" dirty="0"/>
                        <a:t>)</a:t>
                      </a:r>
                    </a:p>
                  </a:txBody>
                  <a:tcPr/>
                </a:tc>
                <a:tc>
                  <a:txBody>
                    <a:bodyPr/>
                    <a:lstStyle/>
                    <a:p>
                      <a:pPr algn="ctr"/>
                      <a:r>
                        <a:rPr lang="en-US" altLang="zh-TW" dirty="0"/>
                        <a:t>2189</a:t>
                      </a:r>
                      <a:endParaRPr lang="zh-TW" altLang="en-US" dirty="0"/>
                    </a:p>
                  </a:txBody>
                  <a:tcPr/>
                </a:tc>
                <a:extLst>
                  <a:ext uri="{0D108BD9-81ED-4DB2-BD59-A6C34878D82A}">
                    <a16:rowId xmlns:a16="http://schemas.microsoft.com/office/drawing/2014/main" val="2694473056"/>
                  </a:ext>
                </a:extLst>
              </a:tr>
              <a:tr h="479633">
                <a:tc>
                  <a:txBody>
                    <a:bodyPr/>
                    <a:lstStyle/>
                    <a:p>
                      <a:r>
                        <a:rPr lang="en-US" altLang="zh-TW" dirty="0"/>
                        <a:t>Class_2</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Cassava Green Mottle (CGM-</a:t>
                      </a:r>
                      <a:r>
                        <a:rPr lang="zh-TW" altLang="zh-TW" dirty="0"/>
                        <a:t>木薯綠斑 </a:t>
                      </a:r>
                      <a:r>
                        <a:rPr lang="en-US" altLang="zh-TW" dirty="0"/>
                        <a:t>)</a:t>
                      </a:r>
                    </a:p>
                  </a:txBody>
                  <a:tcPr/>
                </a:tc>
                <a:tc>
                  <a:txBody>
                    <a:bodyPr/>
                    <a:lstStyle/>
                    <a:p>
                      <a:pPr algn="ctr"/>
                      <a:r>
                        <a:rPr lang="en-US" altLang="zh-TW" dirty="0"/>
                        <a:t>2386</a:t>
                      </a:r>
                      <a:endParaRPr lang="zh-TW" altLang="en-US" dirty="0"/>
                    </a:p>
                  </a:txBody>
                  <a:tcPr/>
                </a:tc>
                <a:extLst>
                  <a:ext uri="{0D108BD9-81ED-4DB2-BD59-A6C34878D82A}">
                    <a16:rowId xmlns:a16="http://schemas.microsoft.com/office/drawing/2014/main" val="1629213516"/>
                  </a:ext>
                </a:extLst>
              </a:tr>
              <a:tr h="479633">
                <a:tc>
                  <a:txBody>
                    <a:bodyPr/>
                    <a:lstStyle/>
                    <a:p>
                      <a:r>
                        <a:rPr lang="en-US" altLang="zh-TW" dirty="0"/>
                        <a:t>Class_3</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Cassava Mosaic Disease (CMD-</a:t>
                      </a:r>
                      <a:r>
                        <a:rPr lang="zh-TW" altLang="zh-TW" dirty="0"/>
                        <a:t>木薯花葉病</a:t>
                      </a:r>
                      <a:r>
                        <a:rPr lang="en-US" altLang="zh-TW" dirty="0"/>
                        <a:t>)</a:t>
                      </a:r>
                    </a:p>
                  </a:txBody>
                  <a:tcPr/>
                </a:tc>
                <a:tc>
                  <a:txBody>
                    <a:bodyPr/>
                    <a:lstStyle/>
                    <a:p>
                      <a:pPr algn="ctr"/>
                      <a:r>
                        <a:rPr lang="en-US" altLang="zh-TW" dirty="0"/>
                        <a:t>13158</a:t>
                      </a:r>
                      <a:endParaRPr lang="zh-TW" altLang="en-US" dirty="0"/>
                    </a:p>
                  </a:txBody>
                  <a:tcPr/>
                </a:tc>
                <a:extLst>
                  <a:ext uri="{0D108BD9-81ED-4DB2-BD59-A6C34878D82A}">
                    <a16:rowId xmlns:a16="http://schemas.microsoft.com/office/drawing/2014/main" val="215858490"/>
                  </a:ext>
                </a:extLst>
              </a:tr>
              <a:tr h="479633">
                <a:tc>
                  <a:txBody>
                    <a:bodyPr/>
                    <a:lstStyle/>
                    <a:p>
                      <a:r>
                        <a:rPr lang="en-US" altLang="zh-TW" dirty="0"/>
                        <a:t>Class_4</a:t>
                      </a:r>
                      <a:endParaRPr lang="zh-TW" altLang="en-US" dirty="0"/>
                    </a:p>
                  </a:txBody>
                  <a:tcPr/>
                </a:tc>
                <a:tc>
                  <a:txBody>
                    <a:bodyPr/>
                    <a:lstStyle/>
                    <a:p>
                      <a:r>
                        <a:rPr lang="en-US" altLang="zh-TW" dirty="0"/>
                        <a:t>Healthy</a:t>
                      </a:r>
                      <a:endParaRPr lang="zh-TW" altLang="en-US" dirty="0"/>
                    </a:p>
                  </a:txBody>
                  <a:tcPr/>
                </a:tc>
                <a:tc>
                  <a:txBody>
                    <a:bodyPr/>
                    <a:lstStyle/>
                    <a:p>
                      <a:pPr algn="ctr"/>
                      <a:r>
                        <a:rPr lang="en-US" altLang="zh-TW" dirty="0"/>
                        <a:t>2577</a:t>
                      </a:r>
                      <a:endParaRPr lang="zh-TW" altLang="en-US" dirty="0"/>
                    </a:p>
                  </a:txBody>
                  <a:tcPr/>
                </a:tc>
                <a:extLst>
                  <a:ext uri="{0D108BD9-81ED-4DB2-BD59-A6C34878D82A}">
                    <a16:rowId xmlns:a16="http://schemas.microsoft.com/office/drawing/2014/main" val="4264898329"/>
                  </a:ext>
                </a:extLst>
              </a:tr>
              <a:tr h="479633">
                <a:tc>
                  <a:txBody>
                    <a:bodyPr/>
                    <a:lstStyle/>
                    <a:p>
                      <a:r>
                        <a:rPr lang="en-US" altLang="zh-TW" dirty="0"/>
                        <a:t>Total</a:t>
                      </a:r>
                      <a:endParaRPr lang="zh-TW" altLang="en-US" dirty="0"/>
                    </a:p>
                  </a:txBody>
                  <a:tcPr/>
                </a:tc>
                <a:tc>
                  <a:txBody>
                    <a:bodyPr/>
                    <a:lstStyle/>
                    <a:p>
                      <a:endParaRPr lang="zh-TW" altLang="en-US" dirty="0"/>
                    </a:p>
                  </a:txBody>
                  <a:tcPr/>
                </a:tc>
                <a:tc>
                  <a:txBody>
                    <a:bodyPr/>
                    <a:lstStyle/>
                    <a:p>
                      <a:pPr algn="ctr"/>
                      <a:r>
                        <a:rPr lang="en-US" altLang="zh-TW" dirty="0"/>
                        <a:t>21397</a:t>
                      </a:r>
                      <a:endParaRPr lang="zh-TW" altLang="en-US" dirty="0"/>
                    </a:p>
                  </a:txBody>
                  <a:tcPr/>
                </a:tc>
                <a:extLst>
                  <a:ext uri="{0D108BD9-81ED-4DB2-BD59-A6C34878D82A}">
                    <a16:rowId xmlns:a16="http://schemas.microsoft.com/office/drawing/2014/main" val="3027128270"/>
                  </a:ext>
                </a:extLst>
              </a:tr>
            </a:tbl>
          </a:graphicData>
        </a:graphic>
      </p:graphicFrame>
    </p:spTree>
    <p:extLst>
      <p:ext uri="{BB962C8B-B14F-4D97-AF65-F5344CB8AC3E}">
        <p14:creationId xmlns:p14="http://schemas.microsoft.com/office/powerpoint/2010/main" val="4140256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155D90-24A7-4162-A00D-ECC414B944EC}"/>
              </a:ext>
            </a:extLst>
          </p:cNvPr>
          <p:cNvSpPr>
            <a:spLocks noGrp="1"/>
          </p:cNvSpPr>
          <p:nvPr>
            <p:ph type="title"/>
          </p:nvPr>
        </p:nvSpPr>
        <p:spPr/>
        <p:txBody>
          <a:bodyPr>
            <a:normAutofit/>
          </a:bodyPr>
          <a:lstStyle/>
          <a:p>
            <a:r>
              <a:rPr lang="en-US" altLang="zh-TW" dirty="0"/>
              <a:t>Class</a:t>
            </a:r>
            <a:endParaRPr lang="zh-TW" altLang="en-US" dirty="0"/>
          </a:p>
        </p:txBody>
      </p:sp>
      <p:sp>
        <p:nvSpPr>
          <p:cNvPr id="4" name="文字方塊 3">
            <a:extLst>
              <a:ext uri="{FF2B5EF4-FFF2-40B4-BE49-F238E27FC236}">
                <a16:creationId xmlns:a16="http://schemas.microsoft.com/office/drawing/2014/main" id="{DE7225B0-4440-42B7-8E17-31AFA54AD8C4}"/>
              </a:ext>
            </a:extLst>
          </p:cNvPr>
          <p:cNvSpPr txBox="1"/>
          <p:nvPr/>
        </p:nvSpPr>
        <p:spPr>
          <a:xfrm>
            <a:off x="368466" y="1353311"/>
            <a:ext cx="5480988" cy="646331"/>
          </a:xfrm>
          <a:prstGeom prst="rect">
            <a:avLst/>
          </a:prstGeom>
          <a:noFill/>
        </p:spPr>
        <p:txBody>
          <a:bodyPr wrap="none" rtlCol="0">
            <a:spAutoFit/>
          </a:bodyPr>
          <a:lstStyle/>
          <a:p>
            <a:r>
              <a:rPr lang="en-US" altLang="zh-TW" dirty="0"/>
              <a:t>Label:0   Cassava Bacterial Blight (CBB-</a:t>
            </a:r>
            <a:r>
              <a:rPr lang="zh-TW" altLang="en-US" dirty="0"/>
              <a:t>木薯白葉枯病</a:t>
            </a:r>
            <a:r>
              <a:rPr lang="en-US" altLang="zh-TW" dirty="0"/>
              <a:t>)</a:t>
            </a:r>
          </a:p>
          <a:p>
            <a:endParaRPr lang="zh-TW" altLang="en-US" dirty="0"/>
          </a:p>
        </p:txBody>
      </p:sp>
      <p:sp>
        <p:nvSpPr>
          <p:cNvPr id="8" name="文字方塊 7">
            <a:extLst>
              <a:ext uri="{FF2B5EF4-FFF2-40B4-BE49-F238E27FC236}">
                <a16:creationId xmlns:a16="http://schemas.microsoft.com/office/drawing/2014/main" id="{D28943F1-0F54-402F-958B-9F2A01522AC5}"/>
              </a:ext>
            </a:extLst>
          </p:cNvPr>
          <p:cNvSpPr txBox="1"/>
          <p:nvPr/>
        </p:nvSpPr>
        <p:spPr>
          <a:xfrm>
            <a:off x="368466" y="3904890"/>
            <a:ext cx="4846320" cy="369332"/>
          </a:xfrm>
          <a:prstGeom prst="rect">
            <a:avLst/>
          </a:prstGeom>
          <a:noFill/>
        </p:spPr>
        <p:txBody>
          <a:bodyPr wrap="square">
            <a:spAutoFit/>
          </a:bodyPr>
          <a:lstStyle/>
          <a:p>
            <a:r>
              <a:rPr lang="en-US" altLang="zh-TW" dirty="0"/>
              <a:t>Label:2   Cassava Green Mottle (CGM-</a:t>
            </a:r>
            <a:r>
              <a:rPr lang="zh-TW" altLang="zh-TW" dirty="0"/>
              <a:t>木薯綠斑 </a:t>
            </a:r>
            <a:r>
              <a:rPr lang="en-US" altLang="zh-TW" dirty="0"/>
              <a:t>)</a:t>
            </a:r>
          </a:p>
        </p:txBody>
      </p:sp>
      <p:sp>
        <p:nvSpPr>
          <p:cNvPr id="10" name="文字方塊 9">
            <a:extLst>
              <a:ext uri="{FF2B5EF4-FFF2-40B4-BE49-F238E27FC236}">
                <a16:creationId xmlns:a16="http://schemas.microsoft.com/office/drawing/2014/main" id="{97EF188A-4210-4E64-BC3B-6D159A481A6E}"/>
              </a:ext>
            </a:extLst>
          </p:cNvPr>
          <p:cNvSpPr txBox="1"/>
          <p:nvPr/>
        </p:nvSpPr>
        <p:spPr>
          <a:xfrm>
            <a:off x="5981700" y="1389886"/>
            <a:ext cx="6108192" cy="646331"/>
          </a:xfrm>
          <a:prstGeom prst="rect">
            <a:avLst/>
          </a:prstGeom>
          <a:noFill/>
        </p:spPr>
        <p:txBody>
          <a:bodyPr wrap="square">
            <a:spAutoFit/>
          </a:bodyPr>
          <a:lstStyle/>
          <a:p>
            <a:r>
              <a:rPr lang="en-US" altLang="zh-TW" dirty="0"/>
              <a:t>Label:1   Cassava Brown Streak Disease (CBSD-</a:t>
            </a:r>
            <a:r>
              <a:rPr lang="zh-TW" altLang="en-US" dirty="0"/>
              <a:t>木薯褐條病</a:t>
            </a:r>
            <a:r>
              <a:rPr lang="en-US" altLang="zh-TW" dirty="0"/>
              <a:t>)</a:t>
            </a:r>
          </a:p>
          <a:p>
            <a:endParaRPr lang="en-US" altLang="zh-TW" dirty="0"/>
          </a:p>
        </p:txBody>
      </p:sp>
      <p:sp>
        <p:nvSpPr>
          <p:cNvPr id="12" name="文字方塊 11">
            <a:extLst>
              <a:ext uri="{FF2B5EF4-FFF2-40B4-BE49-F238E27FC236}">
                <a16:creationId xmlns:a16="http://schemas.microsoft.com/office/drawing/2014/main" id="{C4A3438E-1DC4-4DE6-9E89-237851E52A58}"/>
              </a:ext>
            </a:extLst>
          </p:cNvPr>
          <p:cNvSpPr txBox="1"/>
          <p:nvPr/>
        </p:nvSpPr>
        <p:spPr>
          <a:xfrm>
            <a:off x="5849454" y="3985063"/>
            <a:ext cx="6199632" cy="369332"/>
          </a:xfrm>
          <a:prstGeom prst="rect">
            <a:avLst/>
          </a:prstGeom>
          <a:noFill/>
        </p:spPr>
        <p:txBody>
          <a:bodyPr wrap="square">
            <a:spAutoFit/>
          </a:bodyPr>
          <a:lstStyle/>
          <a:p>
            <a:r>
              <a:rPr lang="en-US" altLang="zh-TW" dirty="0"/>
              <a:t>Label:3   Cassava Mosaic Disease (CMD-</a:t>
            </a:r>
            <a:r>
              <a:rPr lang="zh-TW" altLang="en-US" dirty="0"/>
              <a:t>木薯花葉病</a:t>
            </a:r>
            <a:r>
              <a:rPr lang="en-US" altLang="zh-TW" dirty="0"/>
              <a:t>)</a:t>
            </a:r>
          </a:p>
        </p:txBody>
      </p:sp>
      <p:pic>
        <p:nvPicPr>
          <p:cNvPr id="14" name="圖片 13">
            <a:extLst>
              <a:ext uri="{FF2B5EF4-FFF2-40B4-BE49-F238E27FC236}">
                <a16:creationId xmlns:a16="http://schemas.microsoft.com/office/drawing/2014/main" id="{05D6D53F-0FF9-439E-8293-1B3C5B417725}"/>
              </a:ext>
            </a:extLst>
          </p:cNvPr>
          <p:cNvPicPr>
            <a:picLocks noChangeAspect="1"/>
          </p:cNvPicPr>
          <p:nvPr/>
        </p:nvPicPr>
        <p:blipFill>
          <a:blip r:embed="rId2"/>
          <a:stretch>
            <a:fillRect/>
          </a:stretch>
        </p:blipFill>
        <p:spPr>
          <a:xfrm>
            <a:off x="1363809" y="1714031"/>
            <a:ext cx="2855634" cy="2156004"/>
          </a:xfrm>
          <a:prstGeom prst="rect">
            <a:avLst/>
          </a:prstGeom>
        </p:spPr>
      </p:pic>
      <p:pic>
        <p:nvPicPr>
          <p:cNvPr id="16" name="圖片 15">
            <a:extLst>
              <a:ext uri="{FF2B5EF4-FFF2-40B4-BE49-F238E27FC236}">
                <a16:creationId xmlns:a16="http://schemas.microsoft.com/office/drawing/2014/main" id="{9E5602AC-1ED8-4F87-91A2-6CE1F13DFFB8}"/>
              </a:ext>
            </a:extLst>
          </p:cNvPr>
          <p:cNvPicPr>
            <a:picLocks noChangeAspect="1"/>
          </p:cNvPicPr>
          <p:nvPr/>
        </p:nvPicPr>
        <p:blipFill>
          <a:blip r:embed="rId3"/>
          <a:stretch>
            <a:fillRect/>
          </a:stretch>
        </p:blipFill>
        <p:spPr>
          <a:xfrm>
            <a:off x="7261158" y="4469423"/>
            <a:ext cx="2862774" cy="2156004"/>
          </a:xfrm>
          <a:prstGeom prst="rect">
            <a:avLst/>
          </a:prstGeom>
        </p:spPr>
      </p:pic>
      <p:pic>
        <p:nvPicPr>
          <p:cNvPr id="18" name="圖片 17">
            <a:extLst>
              <a:ext uri="{FF2B5EF4-FFF2-40B4-BE49-F238E27FC236}">
                <a16:creationId xmlns:a16="http://schemas.microsoft.com/office/drawing/2014/main" id="{2AC5DD75-2839-482D-AC43-5B41F0439191}"/>
              </a:ext>
            </a:extLst>
          </p:cNvPr>
          <p:cNvPicPr>
            <a:picLocks noChangeAspect="1"/>
          </p:cNvPicPr>
          <p:nvPr/>
        </p:nvPicPr>
        <p:blipFill>
          <a:blip r:embed="rId4"/>
          <a:stretch>
            <a:fillRect/>
          </a:stretch>
        </p:blipFill>
        <p:spPr>
          <a:xfrm>
            <a:off x="7261158" y="1713051"/>
            <a:ext cx="2862774" cy="2156984"/>
          </a:xfrm>
          <a:prstGeom prst="rect">
            <a:avLst/>
          </a:prstGeom>
        </p:spPr>
      </p:pic>
      <p:pic>
        <p:nvPicPr>
          <p:cNvPr id="20" name="圖片 19">
            <a:extLst>
              <a:ext uri="{FF2B5EF4-FFF2-40B4-BE49-F238E27FC236}">
                <a16:creationId xmlns:a16="http://schemas.microsoft.com/office/drawing/2014/main" id="{1190EEA2-E666-4D2E-A6C8-E370D221BE72}"/>
              </a:ext>
            </a:extLst>
          </p:cNvPr>
          <p:cNvPicPr>
            <a:picLocks noChangeAspect="1"/>
          </p:cNvPicPr>
          <p:nvPr/>
        </p:nvPicPr>
        <p:blipFill>
          <a:blip r:embed="rId5"/>
          <a:stretch>
            <a:fillRect/>
          </a:stretch>
        </p:blipFill>
        <p:spPr>
          <a:xfrm>
            <a:off x="1363809" y="4309077"/>
            <a:ext cx="2914140" cy="2183797"/>
          </a:xfrm>
          <a:prstGeom prst="rect">
            <a:avLst/>
          </a:prstGeom>
        </p:spPr>
      </p:pic>
    </p:spTree>
    <p:extLst>
      <p:ext uri="{BB962C8B-B14F-4D97-AF65-F5344CB8AC3E}">
        <p14:creationId xmlns:p14="http://schemas.microsoft.com/office/powerpoint/2010/main" val="423356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81C0C1-808A-442D-B674-7D70D69C83AD}"/>
              </a:ext>
            </a:extLst>
          </p:cNvPr>
          <p:cNvSpPr>
            <a:spLocks noGrp="1"/>
          </p:cNvSpPr>
          <p:nvPr>
            <p:ph type="title"/>
          </p:nvPr>
        </p:nvSpPr>
        <p:spPr/>
        <p:txBody>
          <a:bodyPr/>
          <a:lstStyle/>
          <a:p>
            <a:r>
              <a:rPr lang="en-US" altLang="zh-TW" dirty="0"/>
              <a:t>Dataset -</a:t>
            </a:r>
            <a:r>
              <a:rPr lang="zh-TW" altLang="en-US" dirty="0"/>
              <a:t> </a:t>
            </a:r>
            <a:r>
              <a:rPr lang="en-US" altLang="zh-TW" dirty="0"/>
              <a:t>split</a:t>
            </a:r>
            <a:endParaRPr lang="zh-TW" altLang="en-US" dirty="0"/>
          </a:p>
        </p:txBody>
      </p:sp>
      <p:sp>
        <p:nvSpPr>
          <p:cNvPr id="3" name="內容版面配置區 2">
            <a:extLst>
              <a:ext uri="{FF2B5EF4-FFF2-40B4-BE49-F238E27FC236}">
                <a16:creationId xmlns:a16="http://schemas.microsoft.com/office/drawing/2014/main" id="{2E8F4B65-7C99-4754-888B-716770B01902}"/>
              </a:ext>
            </a:extLst>
          </p:cNvPr>
          <p:cNvSpPr>
            <a:spLocks noGrp="1"/>
          </p:cNvSpPr>
          <p:nvPr>
            <p:ph idx="1"/>
          </p:nvPr>
        </p:nvSpPr>
        <p:spPr/>
        <p:txBody>
          <a:bodyPr>
            <a:normAutofit/>
          </a:bodyPr>
          <a:lstStyle/>
          <a:p>
            <a:r>
              <a:rPr lang="en-US" altLang="zh-TW" sz="2800" dirty="0"/>
              <a:t>Dataset_1</a:t>
            </a:r>
            <a:r>
              <a:rPr lang="zh-TW" altLang="en-US" sz="2800" dirty="0"/>
              <a:t> </a:t>
            </a:r>
            <a:r>
              <a:rPr lang="en-US" altLang="zh-TW" sz="2800" dirty="0"/>
              <a:t>– Random augmentation</a:t>
            </a:r>
          </a:p>
          <a:p>
            <a:pPr lvl="1"/>
            <a:r>
              <a:rPr lang="en-US" altLang="zh-TW" sz="2400" dirty="0"/>
              <a:t>Training</a:t>
            </a:r>
            <a:r>
              <a:rPr lang="zh-TW" altLang="en-US" sz="2400" dirty="0"/>
              <a:t> </a:t>
            </a:r>
            <a:r>
              <a:rPr lang="en-US" altLang="zh-TW" sz="2400" dirty="0"/>
              <a:t>dataset</a:t>
            </a:r>
            <a:r>
              <a:rPr lang="zh-TW" altLang="en-US" sz="2400" dirty="0"/>
              <a:t>：</a:t>
            </a:r>
            <a:r>
              <a:rPr lang="en-US" altLang="zh-TW" sz="2400" dirty="0"/>
              <a:t>17117</a:t>
            </a:r>
          </a:p>
          <a:p>
            <a:pPr lvl="1"/>
            <a:r>
              <a:rPr lang="en-US" altLang="zh-TW" sz="2400" dirty="0"/>
              <a:t>Validation dataset</a:t>
            </a:r>
            <a:r>
              <a:rPr lang="zh-TW" altLang="en-US" sz="2400" dirty="0"/>
              <a:t>：</a:t>
            </a:r>
            <a:r>
              <a:rPr lang="en-US" altLang="zh-TW" sz="2400" dirty="0"/>
              <a:t>2140</a:t>
            </a:r>
          </a:p>
          <a:p>
            <a:pPr lvl="1"/>
            <a:r>
              <a:rPr lang="en-US" altLang="zh-TW" sz="2400" dirty="0"/>
              <a:t>Test dataset</a:t>
            </a:r>
            <a:r>
              <a:rPr lang="zh-TW" altLang="en-US" sz="2400" dirty="0"/>
              <a:t>：</a:t>
            </a:r>
            <a:r>
              <a:rPr lang="en-US" altLang="zh-TW" sz="2400" dirty="0"/>
              <a:t>2140</a:t>
            </a:r>
          </a:p>
          <a:p>
            <a:r>
              <a:rPr lang="en-US" altLang="zh-TW" sz="2800" dirty="0"/>
              <a:t>Dataset_2</a:t>
            </a:r>
            <a:r>
              <a:rPr lang="zh-TW" altLang="en-US" sz="2800" dirty="0"/>
              <a:t> </a:t>
            </a:r>
            <a:r>
              <a:rPr lang="en-US" altLang="zh-TW" sz="2800" dirty="0"/>
              <a:t>-Augmentation</a:t>
            </a:r>
          </a:p>
          <a:p>
            <a:pPr lvl="1"/>
            <a:r>
              <a:rPr lang="en-US" altLang="zh-TW" sz="2400" dirty="0"/>
              <a:t>Training</a:t>
            </a:r>
            <a:r>
              <a:rPr lang="zh-TW" altLang="en-US" sz="2400" dirty="0"/>
              <a:t> </a:t>
            </a:r>
            <a:r>
              <a:rPr lang="en-US" altLang="zh-TW" sz="2400" dirty="0"/>
              <a:t>dataset</a:t>
            </a:r>
            <a:r>
              <a:rPr lang="zh-TW" altLang="en-US" sz="2400" dirty="0"/>
              <a:t>：</a:t>
            </a:r>
            <a:r>
              <a:rPr lang="en-US" altLang="zh-TW" sz="2400" dirty="0"/>
              <a:t>205411</a:t>
            </a:r>
          </a:p>
          <a:p>
            <a:pPr lvl="1"/>
            <a:r>
              <a:rPr lang="en-US" altLang="zh-TW" sz="2400" dirty="0"/>
              <a:t>Validation dataset</a:t>
            </a:r>
            <a:r>
              <a:rPr lang="zh-TW" altLang="en-US" sz="2400" dirty="0"/>
              <a:t>：</a:t>
            </a:r>
            <a:r>
              <a:rPr lang="en-US" altLang="zh-TW" sz="2400" dirty="0"/>
              <a:t>25676</a:t>
            </a:r>
          </a:p>
          <a:p>
            <a:pPr lvl="1"/>
            <a:r>
              <a:rPr lang="en-US" altLang="zh-TW" sz="2400" dirty="0"/>
              <a:t>Test dataset</a:t>
            </a:r>
            <a:r>
              <a:rPr lang="zh-TW" altLang="en-US" sz="2400" dirty="0"/>
              <a:t>：</a:t>
            </a:r>
            <a:r>
              <a:rPr lang="en-US" altLang="zh-TW" sz="2400" dirty="0"/>
              <a:t>25677</a:t>
            </a:r>
            <a:endParaRPr lang="zh-TW" altLang="en-US" sz="2400" dirty="0"/>
          </a:p>
        </p:txBody>
      </p:sp>
    </p:spTree>
    <p:extLst>
      <p:ext uri="{BB962C8B-B14F-4D97-AF65-F5344CB8AC3E}">
        <p14:creationId xmlns:p14="http://schemas.microsoft.com/office/powerpoint/2010/main" val="276996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899C8E-92AC-43D7-B4C3-9F2DE9854CB9}"/>
              </a:ext>
            </a:extLst>
          </p:cNvPr>
          <p:cNvSpPr>
            <a:spLocks noGrp="1"/>
          </p:cNvSpPr>
          <p:nvPr>
            <p:ph type="title"/>
          </p:nvPr>
        </p:nvSpPr>
        <p:spPr/>
        <p:txBody>
          <a:bodyPr>
            <a:normAutofit/>
          </a:bodyPr>
          <a:lstStyle/>
          <a:p>
            <a:r>
              <a:rPr lang="en-US" altLang="zh-TW" dirty="0"/>
              <a:t>Data Processing - </a:t>
            </a:r>
            <a:r>
              <a:rPr lang="en-US" altLang="zh-TW" dirty="0" err="1"/>
              <a:t>Dataloader</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8913A4C-FFC6-485E-9321-52BE505E5FC4}"/>
                  </a:ext>
                </a:extLst>
              </p:cNvPr>
              <p:cNvSpPr>
                <a:spLocks noGrp="1"/>
              </p:cNvSpPr>
              <p:nvPr>
                <p:ph idx="1"/>
              </p:nvPr>
            </p:nvSpPr>
            <p:spPr>
              <a:xfrm>
                <a:off x="609600" y="1593055"/>
                <a:ext cx="4996873" cy="4351338"/>
              </a:xfrm>
            </p:spPr>
            <p:txBody>
              <a:bodyPr/>
              <a:lstStyle/>
              <a:p>
                <a:pPr>
                  <a:lnSpc>
                    <a:spcPct val="150000"/>
                  </a:lnSpc>
                </a:pPr>
                <a:r>
                  <a:rPr lang="en-US" altLang="zh-TW" sz="2000" dirty="0"/>
                  <a:t>Dataset_1</a:t>
                </a:r>
              </a:p>
              <a:p>
                <a:pPr lvl="1">
                  <a:lnSpc>
                    <a:spcPct val="150000"/>
                  </a:lnSpc>
                </a:pPr>
                <a:r>
                  <a:rPr lang="en-US" altLang="zh-TW" dirty="0"/>
                  <a:t>RandomHorizontalFlip</a:t>
                </a:r>
                <a:r>
                  <a:rPr lang="zh-TW" altLang="en-US" dirty="0"/>
                  <a:t>： </a:t>
                </a:r>
                <a:r>
                  <a:rPr lang="en-US" altLang="zh-TW" dirty="0"/>
                  <a:t>50%</a:t>
                </a:r>
                <a:r>
                  <a:rPr lang="zh-TW" altLang="en-US" dirty="0"/>
                  <a:t> 水平翻轉</a:t>
                </a:r>
                <a:endParaRPr lang="en-US" altLang="zh-TW" dirty="0"/>
              </a:p>
              <a:p>
                <a:pPr lvl="1">
                  <a:lnSpc>
                    <a:spcPct val="150000"/>
                  </a:lnSpc>
                </a:pPr>
                <a:r>
                  <a:rPr lang="en-US" altLang="zh-TW" dirty="0"/>
                  <a:t>ColorJitter</a:t>
                </a:r>
                <a:r>
                  <a:rPr lang="zh-TW" altLang="en-US" dirty="0"/>
                  <a:t>： </a:t>
                </a:r>
                <a:r>
                  <a:rPr lang="en-US" altLang="zh-TW" dirty="0"/>
                  <a:t>[0.7, 1.3]</a:t>
                </a:r>
                <a:r>
                  <a:rPr lang="zh-TW" altLang="en-US" dirty="0"/>
                  <a:t> 亮度隨機變化區間</a:t>
                </a:r>
                <a:endParaRPr lang="en-US" altLang="zh-TW" dirty="0"/>
              </a:p>
              <a:p>
                <a:pPr lvl="1">
                  <a:lnSpc>
                    <a:spcPct val="150000"/>
                  </a:lnSpc>
                </a:pPr>
                <a:r>
                  <a:rPr lang="en-US" altLang="zh-TW" dirty="0"/>
                  <a:t>RandomRotation</a:t>
                </a:r>
                <a:r>
                  <a:rPr lang="zh-TW" altLang="en-US" dirty="0"/>
                  <a:t>：正負</a:t>
                </a:r>
                <a:r>
                  <a:rPr lang="en-US" altLang="zh-TW" dirty="0"/>
                  <a:t>36</a:t>
                </a:r>
                <a:r>
                  <a:rPr lang="zh-TW" altLang="en-US" dirty="0"/>
                  <a:t>度隨機旋轉</a:t>
                </a:r>
                <a:endParaRPr lang="en-US" altLang="zh-TW" dirty="0"/>
              </a:p>
              <a:p>
                <a:pPr lvl="1">
                  <a:lnSpc>
                    <a:spcPct val="150000"/>
                  </a:lnSpc>
                </a:pPr>
                <a:r>
                  <a:rPr lang="en-US" altLang="zh-TW" dirty="0"/>
                  <a:t>Normalize</a:t>
                </a:r>
                <a:r>
                  <a:rPr lang="zh-TW" altLang="en-US" dirty="0"/>
                  <a:t>：</a:t>
                </a:r>
                <a:r>
                  <a:rPr lang="en-US" altLang="zh-TW" dirty="0"/>
                  <a:t>( </a:t>
                </a:r>
                <a14:m>
                  <m:oMath xmlns:m="http://schemas.openxmlformats.org/officeDocument/2006/math">
                    <m:f>
                      <m:fPr>
                        <m:ctrlPr>
                          <a:rPr lang="en-US" altLang="zh-TW" i="1" smtClean="0">
                            <a:latin typeface="Cambria Math" panose="02040503050406030204" pitchFamily="18" charset="0"/>
                          </a:rPr>
                        </m:ctrlPr>
                      </m:fPr>
                      <m:num>
                        <m:r>
                          <m:rPr>
                            <m:nor/>
                          </m:rPr>
                          <a:rPr lang="en-US" altLang="zh-TW"/>
                          <m:t>original</m:t>
                        </m:r>
                        <m:r>
                          <m:rPr>
                            <m:nor/>
                          </m:rPr>
                          <a:rPr lang="en-US" altLang="zh-TW"/>
                          <m:t>_</m:t>
                        </m:r>
                        <m:r>
                          <m:rPr>
                            <m:nor/>
                          </m:rPr>
                          <a:rPr lang="en-US" altLang="zh-TW"/>
                          <m:t>pixel</m:t>
                        </m:r>
                        <m:r>
                          <m:rPr>
                            <m:nor/>
                          </m:rPr>
                          <a:rPr lang="en-US" altLang="zh-TW"/>
                          <m:t>−</m:t>
                        </m:r>
                        <m:r>
                          <m:rPr>
                            <m:nor/>
                          </m:rPr>
                          <a:rPr lang="en-US" altLang="zh-TW"/>
                          <m:t>mean</m:t>
                        </m:r>
                        <m:r>
                          <m:rPr>
                            <m:nor/>
                          </m:rPr>
                          <a:rPr lang="en-US" altLang="zh-TW"/>
                          <m:t>​</m:t>
                        </m:r>
                      </m:num>
                      <m:den>
                        <m:r>
                          <a:rPr lang="en-US" altLang="zh-TW" b="0" i="1" smtClean="0">
                            <a:latin typeface="Cambria Math" panose="02040503050406030204" pitchFamily="18" charset="0"/>
                          </a:rPr>
                          <m:t>𝑠𝑡𝑑</m:t>
                        </m:r>
                      </m:den>
                    </m:f>
                  </m:oMath>
                </a14:m>
                <a:r>
                  <a:rPr lang="en-US" altLang="zh-TW" dirty="0"/>
                  <a:t> )</a:t>
                </a:r>
              </a:p>
              <a:p>
                <a:pPr lvl="2">
                  <a:lnSpc>
                    <a:spcPct val="150000"/>
                  </a:lnSpc>
                </a:pPr>
                <a:r>
                  <a:rPr lang="en-US" altLang="zh-TW" dirty="0"/>
                  <a:t>mean=[0.485, 0.456, 0.406]</a:t>
                </a:r>
              </a:p>
              <a:p>
                <a:pPr lvl="2">
                  <a:lnSpc>
                    <a:spcPct val="150000"/>
                  </a:lnSpc>
                </a:pPr>
                <a:r>
                  <a:rPr lang="en-US" altLang="zh-TW" dirty="0"/>
                  <a:t>std=[0.229, 0.224, 0.225]</a:t>
                </a:r>
                <a:endParaRPr lang="zh-TW" altLang="en-US" dirty="0"/>
              </a:p>
            </p:txBody>
          </p:sp>
        </mc:Choice>
        <mc:Fallback xmlns="">
          <p:sp>
            <p:nvSpPr>
              <p:cNvPr id="3" name="內容版面配置區 2">
                <a:extLst>
                  <a:ext uri="{FF2B5EF4-FFF2-40B4-BE49-F238E27FC236}">
                    <a16:creationId xmlns:a16="http://schemas.microsoft.com/office/drawing/2014/main" id="{48913A4C-FFC6-485E-9321-52BE505E5FC4}"/>
                  </a:ext>
                </a:extLst>
              </p:cNvPr>
              <p:cNvSpPr>
                <a:spLocks noGrp="1" noRot="1" noChangeAspect="1" noMove="1" noResize="1" noEditPoints="1" noAdjustHandles="1" noChangeArrowheads="1" noChangeShapeType="1" noTextEdit="1"/>
              </p:cNvSpPr>
              <p:nvPr>
                <p:ph idx="1"/>
              </p:nvPr>
            </p:nvSpPr>
            <p:spPr>
              <a:xfrm>
                <a:off x="609600" y="1593055"/>
                <a:ext cx="4996873" cy="4351338"/>
              </a:xfrm>
              <a:blipFill>
                <a:blip r:embed="rId2"/>
                <a:stretch>
                  <a:fillRect l="-109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 name="內容版面配置區 2">
                <a:extLst>
                  <a:ext uri="{FF2B5EF4-FFF2-40B4-BE49-F238E27FC236}">
                    <a16:creationId xmlns:a16="http://schemas.microsoft.com/office/drawing/2014/main" id="{5D08DEAA-12BB-4F3A-8ECB-4F26CF7B11F4}"/>
                  </a:ext>
                </a:extLst>
              </p:cNvPr>
              <p:cNvSpPr txBox="1">
                <a:spLocks/>
              </p:cNvSpPr>
              <p:nvPr/>
            </p:nvSpPr>
            <p:spPr>
              <a:xfrm>
                <a:off x="6096000" y="1593055"/>
                <a:ext cx="499687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TW" dirty="0"/>
                  <a:t>Dataset_2</a:t>
                </a:r>
              </a:p>
              <a:p>
                <a:pPr lvl="1">
                  <a:lnSpc>
                    <a:spcPct val="150000"/>
                  </a:lnSpc>
                </a:pPr>
                <a:r>
                  <a:rPr lang="en-US" altLang="zh-TW" dirty="0"/>
                  <a:t>4</a:t>
                </a:r>
                <a:r>
                  <a:rPr lang="zh-TW" altLang="en-US" dirty="0"/>
                  <a:t> </a:t>
                </a:r>
                <a:r>
                  <a:rPr lang="en-US" altLang="zh-TW" dirty="0"/>
                  <a:t>kinds of degree pictures</a:t>
                </a:r>
              </a:p>
              <a:p>
                <a:pPr lvl="2">
                  <a:lnSpc>
                    <a:spcPct val="150000"/>
                  </a:lnSpc>
                </a:pPr>
                <a:r>
                  <a:rPr lang="en-US" altLang="zh-TW" dirty="0"/>
                  <a:t>[0, 90, 180, 270]</a:t>
                </a:r>
              </a:p>
              <a:p>
                <a:pPr lvl="1">
                  <a:lnSpc>
                    <a:spcPct val="150000"/>
                  </a:lnSpc>
                </a:pPr>
                <a:r>
                  <a:rPr lang="en-US" altLang="zh-TW" dirty="0"/>
                  <a:t>3 kinds of  brightness pictures</a:t>
                </a:r>
              </a:p>
              <a:p>
                <a:pPr lvl="2">
                  <a:lnSpc>
                    <a:spcPct val="150000"/>
                  </a:lnSpc>
                </a:pPr>
                <a:r>
                  <a:rPr lang="en-US" altLang="zh-TW" dirty="0"/>
                  <a:t>[0.5, 1.0, 1.2]</a:t>
                </a:r>
              </a:p>
              <a:p>
                <a:pPr lvl="1">
                  <a:lnSpc>
                    <a:spcPct val="150000"/>
                  </a:lnSpc>
                </a:pPr>
                <a:r>
                  <a:rPr lang="en-US" altLang="zh-TW" dirty="0"/>
                  <a:t>Normalize</a:t>
                </a:r>
                <a:r>
                  <a:rPr lang="zh-TW" altLang="en-US" dirty="0"/>
                  <a:t>：</a:t>
                </a:r>
                <a:r>
                  <a:rPr lang="en-US" altLang="zh-TW" dirty="0"/>
                  <a:t>( </a:t>
                </a:r>
                <a14:m>
                  <m:oMath xmlns:m="http://schemas.openxmlformats.org/officeDocument/2006/math">
                    <m:f>
                      <m:fPr>
                        <m:ctrlPr>
                          <a:rPr lang="en-US" altLang="zh-TW" i="1" smtClean="0">
                            <a:latin typeface="Cambria Math" panose="02040503050406030204" pitchFamily="18" charset="0"/>
                          </a:rPr>
                        </m:ctrlPr>
                      </m:fPr>
                      <m:num>
                        <m:r>
                          <m:rPr>
                            <m:nor/>
                          </m:rPr>
                          <a:rPr lang="en-US" altLang="zh-TW"/>
                          <m:t>original</m:t>
                        </m:r>
                        <m:r>
                          <m:rPr>
                            <m:nor/>
                          </m:rPr>
                          <a:rPr lang="en-US" altLang="zh-TW"/>
                          <m:t>_</m:t>
                        </m:r>
                        <m:r>
                          <m:rPr>
                            <m:nor/>
                          </m:rPr>
                          <a:rPr lang="en-US" altLang="zh-TW"/>
                          <m:t>pixel</m:t>
                        </m:r>
                        <m:r>
                          <m:rPr>
                            <m:nor/>
                          </m:rPr>
                          <a:rPr lang="en-US" altLang="zh-TW"/>
                          <m:t>−</m:t>
                        </m:r>
                        <m:r>
                          <m:rPr>
                            <m:nor/>
                          </m:rPr>
                          <a:rPr lang="en-US" altLang="zh-TW"/>
                          <m:t>mean</m:t>
                        </m:r>
                        <m:r>
                          <m:rPr>
                            <m:nor/>
                          </m:rPr>
                          <a:rPr lang="en-US" altLang="zh-TW"/>
                          <m:t>​</m:t>
                        </m:r>
                      </m:num>
                      <m:den>
                        <m:r>
                          <a:rPr lang="en-US" altLang="zh-TW" b="0" i="1" smtClean="0">
                            <a:latin typeface="Cambria Math" panose="02040503050406030204" pitchFamily="18" charset="0"/>
                          </a:rPr>
                          <m:t>𝑠𝑡𝑑</m:t>
                        </m:r>
                      </m:den>
                    </m:f>
                  </m:oMath>
                </a14:m>
                <a:r>
                  <a:rPr lang="en-US" altLang="zh-TW" dirty="0"/>
                  <a:t> )</a:t>
                </a:r>
              </a:p>
              <a:p>
                <a:pPr lvl="2">
                  <a:lnSpc>
                    <a:spcPct val="150000"/>
                  </a:lnSpc>
                </a:pPr>
                <a:r>
                  <a:rPr lang="en-US" altLang="zh-TW" dirty="0"/>
                  <a:t>mean=[0.485, 0.456, 0.406]</a:t>
                </a:r>
              </a:p>
              <a:p>
                <a:pPr lvl="2">
                  <a:lnSpc>
                    <a:spcPct val="150000"/>
                  </a:lnSpc>
                </a:pPr>
                <a:r>
                  <a:rPr lang="en-US" altLang="zh-TW" dirty="0"/>
                  <a:t>std=[0.229, 0.224, 0.225]</a:t>
                </a:r>
                <a:endParaRPr lang="zh-TW" altLang="en-US" dirty="0"/>
              </a:p>
            </p:txBody>
          </p:sp>
        </mc:Choice>
        <mc:Fallback>
          <p:sp>
            <p:nvSpPr>
              <p:cNvPr id="6" name="內容版面配置區 2">
                <a:extLst>
                  <a:ext uri="{FF2B5EF4-FFF2-40B4-BE49-F238E27FC236}">
                    <a16:creationId xmlns:a16="http://schemas.microsoft.com/office/drawing/2014/main" id="{5D08DEAA-12BB-4F3A-8ECB-4F26CF7B11F4}"/>
                  </a:ext>
                </a:extLst>
              </p:cNvPr>
              <p:cNvSpPr txBox="1">
                <a:spLocks noRot="1" noChangeAspect="1" noMove="1" noResize="1" noEditPoints="1" noAdjustHandles="1" noChangeArrowheads="1" noChangeShapeType="1" noTextEdit="1"/>
              </p:cNvSpPr>
              <p:nvPr/>
            </p:nvSpPr>
            <p:spPr>
              <a:xfrm>
                <a:off x="6096000" y="1593055"/>
                <a:ext cx="4996873" cy="4351338"/>
              </a:xfrm>
              <a:prstGeom prst="rect">
                <a:avLst/>
              </a:prstGeom>
              <a:blipFill>
                <a:blip r:embed="rId3"/>
                <a:stretch>
                  <a:fillRect l="-109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32604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38CCFA-D30C-49DF-9E3D-A61F7A52C96F}"/>
              </a:ext>
            </a:extLst>
          </p:cNvPr>
          <p:cNvSpPr>
            <a:spLocks noGrp="1"/>
          </p:cNvSpPr>
          <p:nvPr>
            <p:ph type="title"/>
          </p:nvPr>
        </p:nvSpPr>
        <p:spPr/>
        <p:txBody>
          <a:bodyPr/>
          <a:lstStyle/>
          <a:p>
            <a:r>
              <a:rPr lang="en-US" altLang="zh-TW" dirty="0"/>
              <a:t>Data Processing</a:t>
            </a:r>
            <a:endParaRPr lang="zh-TW" altLang="en-US" dirty="0"/>
          </a:p>
        </p:txBody>
      </p:sp>
      <p:pic>
        <p:nvPicPr>
          <p:cNvPr id="5" name="內容版面配置區 4">
            <a:extLst>
              <a:ext uri="{FF2B5EF4-FFF2-40B4-BE49-F238E27FC236}">
                <a16:creationId xmlns:a16="http://schemas.microsoft.com/office/drawing/2014/main" id="{05139C3D-70B6-4E05-8A52-B75DA5CC0F71}"/>
              </a:ext>
            </a:extLst>
          </p:cNvPr>
          <p:cNvPicPr>
            <a:picLocks noGrp="1" noChangeAspect="1"/>
          </p:cNvPicPr>
          <p:nvPr>
            <p:ph idx="1"/>
          </p:nvPr>
        </p:nvPicPr>
        <p:blipFill>
          <a:blip r:embed="rId2"/>
          <a:stretch>
            <a:fillRect/>
          </a:stretch>
        </p:blipFill>
        <p:spPr>
          <a:xfrm>
            <a:off x="1057653" y="1373114"/>
            <a:ext cx="5119760" cy="5119760"/>
          </a:xfrm>
        </p:spPr>
      </p:pic>
      <p:pic>
        <p:nvPicPr>
          <p:cNvPr id="7" name="圖片 6">
            <a:extLst>
              <a:ext uri="{FF2B5EF4-FFF2-40B4-BE49-F238E27FC236}">
                <a16:creationId xmlns:a16="http://schemas.microsoft.com/office/drawing/2014/main" id="{0420D9A2-5CC3-45B6-AEBF-42D8CCCFE348}"/>
              </a:ext>
            </a:extLst>
          </p:cNvPr>
          <p:cNvPicPr>
            <a:picLocks noChangeAspect="1"/>
          </p:cNvPicPr>
          <p:nvPr/>
        </p:nvPicPr>
        <p:blipFill>
          <a:blip r:embed="rId3"/>
          <a:stretch>
            <a:fillRect/>
          </a:stretch>
        </p:blipFill>
        <p:spPr>
          <a:xfrm>
            <a:off x="6432288" y="1373114"/>
            <a:ext cx="5119760" cy="5119760"/>
          </a:xfrm>
          <a:prstGeom prst="rect">
            <a:avLst/>
          </a:prstGeom>
        </p:spPr>
      </p:pic>
    </p:spTree>
    <p:extLst>
      <p:ext uri="{BB962C8B-B14F-4D97-AF65-F5344CB8AC3E}">
        <p14:creationId xmlns:p14="http://schemas.microsoft.com/office/powerpoint/2010/main" val="253767941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碩士簡報">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3440</TotalTime>
  <Words>622</Words>
  <Application>Microsoft Office PowerPoint</Application>
  <PresentationFormat>寬螢幕</PresentationFormat>
  <Paragraphs>106</Paragraphs>
  <Slides>17</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17</vt:i4>
      </vt:variant>
    </vt:vector>
  </HeadingPairs>
  <TitlesOfParts>
    <vt:vector size="23" baseType="lpstr">
      <vt:lpstr>Inter</vt:lpstr>
      <vt:lpstr>Arial</vt:lpstr>
      <vt:lpstr>Calibri</vt:lpstr>
      <vt:lpstr>Cambria Math</vt:lpstr>
      <vt:lpstr>Times New Roman</vt:lpstr>
      <vt:lpstr>Office 佈景主題</vt:lpstr>
      <vt:lpstr>PowerPoint 簡報</vt:lpstr>
      <vt:lpstr>PowerPoint 簡報</vt:lpstr>
      <vt:lpstr>Introduction</vt:lpstr>
      <vt:lpstr>Datasets</vt:lpstr>
      <vt:lpstr>Datasets - labels</vt:lpstr>
      <vt:lpstr>Class</vt:lpstr>
      <vt:lpstr>Dataset - split</vt:lpstr>
      <vt:lpstr>Data Processing - Dataloader</vt:lpstr>
      <vt:lpstr>Data Processing</vt:lpstr>
      <vt:lpstr>Data Processing - Analyze</vt:lpstr>
      <vt:lpstr>Data Processing - class_weights</vt:lpstr>
      <vt:lpstr>Model – ResNet50</vt:lpstr>
      <vt:lpstr>Results – ResNet50</vt:lpstr>
      <vt:lpstr>Results – confusion matrix</vt:lpstr>
      <vt:lpstr>Results</vt:lpstr>
      <vt:lpstr>Conclusion</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Ting Tsung Chang</dc:creator>
  <cp:lastModifiedBy>秉諺 余</cp:lastModifiedBy>
  <cp:revision>126</cp:revision>
  <dcterms:created xsi:type="dcterms:W3CDTF">2021-10-20T13:08:59Z</dcterms:created>
  <dcterms:modified xsi:type="dcterms:W3CDTF">2024-06-02T10:21:49Z</dcterms:modified>
</cp:coreProperties>
</file>